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50" r:id="rId4"/>
    <p:sldMasterId id="2147483968" r:id="rId5"/>
    <p:sldMasterId id="2147484021" r:id="rId6"/>
  </p:sldMasterIdLst>
  <p:notesMasterIdLst>
    <p:notesMasterId r:id="rId9"/>
  </p:notesMasterIdLst>
  <p:handoutMasterIdLst>
    <p:handoutMasterId r:id="rId10"/>
  </p:handoutMasterIdLst>
  <p:sldIdLst>
    <p:sldId id="269" r:id="rId7"/>
    <p:sldId id="280" r:id="rId8"/>
  </p:sldIdLst>
  <p:sldSz cx="12192000" cy="6858000"/>
  <p:notesSz cx="7102475" cy="9388475"/>
  <p:defaultTextStyle>
    <a:defPPr>
      <a:defRPr lang="en-US"/>
    </a:defPPr>
    <a:lvl1pPr algn="ctr" rtl="0" eaLnBrk="0" fontAlgn="base" hangingPunct="0">
      <a:lnSpc>
        <a:spcPct val="90000"/>
      </a:lnSpc>
      <a:spcBef>
        <a:spcPct val="30000"/>
      </a:spcBef>
      <a:spcAft>
        <a:spcPct val="10000"/>
      </a:spcAft>
      <a:defRPr sz="2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ctr" rtl="0" eaLnBrk="0" fontAlgn="base" hangingPunct="0">
      <a:lnSpc>
        <a:spcPct val="90000"/>
      </a:lnSpc>
      <a:spcBef>
        <a:spcPct val="30000"/>
      </a:spcBef>
      <a:spcAft>
        <a:spcPct val="10000"/>
      </a:spcAft>
      <a:defRPr sz="2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ctr" rtl="0" eaLnBrk="0" fontAlgn="base" hangingPunct="0">
      <a:lnSpc>
        <a:spcPct val="90000"/>
      </a:lnSpc>
      <a:spcBef>
        <a:spcPct val="30000"/>
      </a:spcBef>
      <a:spcAft>
        <a:spcPct val="10000"/>
      </a:spcAft>
      <a:defRPr sz="2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ctr" rtl="0" eaLnBrk="0" fontAlgn="base" hangingPunct="0">
      <a:lnSpc>
        <a:spcPct val="90000"/>
      </a:lnSpc>
      <a:spcBef>
        <a:spcPct val="30000"/>
      </a:spcBef>
      <a:spcAft>
        <a:spcPct val="10000"/>
      </a:spcAft>
      <a:defRPr sz="2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ctr" rtl="0" eaLnBrk="0" fontAlgn="base" hangingPunct="0">
      <a:lnSpc>
        <a:spcPct val="90000"/>
      </a:lnSpc>
      <a:spcBef>
        <a:spcPct val="30000"/>
      </a:spcBef>
      <a:spcAft>
        <a:spcPct val="10000"/>
      </a:spcAft>
      <a:defRPr sz="2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444954F0-89FE-427C-8A74-4EEC35E89F4F}">
          <p14:sldIdLst>
            <p14:sldId id="269"/>
            <p14:sldId id="28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0">
          <p15:clr>
            <a:srgbClr val="A4A3A4"/>
          </p15:clr>
        </p15:guide>
        <p15:guide id="4" pos="7398">
          <p15:clr>
            <a:srgbClr val="A4A3A4"/>
          </p15:clr>
        </p15:guide>
        <p15:guide id="5" pos="1728" userDrawn="1">
          <p15:clr>
            <a:srgbClr val="A4A3A4"/>
          </p15:clr>
        </p15:guide>
        <p15:guide id="6" orient="horz" pos="1872" userDrawn="1">
          <p15:clr>
            <a:srgbClr val="A4A3A4"/>
          </p15:clr>
        </p15:guide>
        <p15:guide id="7" orient="horz" pos="3624" userDrawn="1">
          <p15:clr>
            <a:srgbClr val="A4A3A4"/>
          </p15:clr>
        </p15:guide>
        <p15:guide id="8" pos="744" userDrawn="1">
          <p15:clr>
            <a:srgbClr val="A4A3A4"/>
          </p15:clr>
        </p15:guide>
        <p15:guide id="9" orient="horz" pos="3816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57">
          <p15:clr>
            <a:srgbClr val="A4A3A4"/>
          </p15:clr>
        </p15:guide>
        <p15:guide id="2" orient="horz" pos="5757">
          <p15:clr>
            <a:srgbClr val="A4A3A4"/>
          </p15:clr>
        </p15:guide>
        <p15:guide id="3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,June" initials="K" lastIdx="6" clrIdx="0">
    <p:extLst/>
  </p:cmAuthor>
  <p:cmAuthor id="2" name="Maniglia,Richard" initials="M" lastIdx="17" clrIdx="1">
    <p:extLst/>
  </p:cmAuthor>
  <p:cmAuthor id="3" name="Rachinsky, Kristen" initials="RK" lastIdx="3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F6B"/>
    <a:srgbClr val="90C88C"/>
    <a:srgbClr val="C7E3C5"/>
    <a:srgbClr val="46A33F"/>
    <a:srgbClr val="EF996E"/>
    <a:srgbClr val="F7CCB6"/>
    <a:srgbClr val="E5550D"/>
    <a:srgbClr val="B2BBC4"/>
    <a:srgbClr val="8E7653"/>
    <a:srgbClr val="007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50" autoAdjust="0"/>
    <p:restoredTop sz="97986" autoAdjust="0"/>
  </p:normalViewPr>
  <p:slideViewPr>
    <p:cSldViewPr snapToGrid="0">
      <p:cViewPr>
        <p:scale>
          <a:sx n="90" d="100"/>
          <a:sy n="90" d="100"/>
        </p:scale>
        <p:origin x="-270" y="528"/>
      </p:cViewPr>
      <p:guideLst>
        <p:guide orient="horz" pos="2160"/>
        <p:guide orient="horz" pos="1872"/>
        <p:guide orient="horz" pos="3624"/>
        <p:guide orient="horz" pos="3816"/>
        <p:guide orient="horz" pos="3936"/>
        <p:guide pos="3840"/>
        <p:guide pos="280"/>
        <p:guide pos="7398"/>
        <p:guide pos="1728"/>
        <p:guide pos="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2664" y="-96"/>
      </p:cViewPr>
      <p:guideLst>
        <p:guide orient="horz" pos="2957"/>
        <p:guide orient="horz" pos="57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24" tIns="0" rIns="19324" bIns="0" numCol="1" anchor="t" anchorCtr="0" compatLnSpc="1">
            <a:prstTxWarp prst="textNoShape">
              <a:avLst/>
            </a:prstTxWarp>
          </a:bodyPr>
          <a:lstStyle>
            <a:lvl1pPr algn="l" defTabSz="96202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i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900" y="0"/>
            <a:ext cx="30765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24" tIns="0" rIns="19324" bIns="0" numCol="1" anchor="t" anchorCtr="0" compatLnSpc="1">
            <a:prstTxWarp prst="textNoShape">
              <a:avLst/>
            </a:prstTxWarp>
          </a:bodyPr>
          <a:lstStyle>
            <a:lvl1pPr algn="r" defTabSz="96202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i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0163"/>
            <a:ext cx="3076575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24" tIns="0" rIns="19324" bIns="0" numCol="1" anchor="b" anchorCtr="0" compatLnSpc="1">
            <a:prstTxWarp prst="textNoShape">
              <a:avLst/>
            </a:prstTxWarp>
          </a:bodyPr>
          <a:lstStyle>
            <a:lvl1pPr algn="l" defTabSz="96202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i="1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900" y="8920163"/>
            <a:ext cx="3076575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24" tIns="0" rIns="19324" bIns="0" numCol="1" anchor="b" anchorCtr="0" compatLnSpc="1">
            <a:prstTxWarp prst="textNoShape">
              <a:avLst/>
            </a:prstTxWarp>
          </a:bodyPr>
          <a:lstStyle>
            <a:lvl1pPr algn="r" defTabSz="96202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i="1">
                <a:ea typeface="+mn-ea"/>
                <a:cs typeface="+mn-cs"/>
              </a:defRPr>
            </a:lvl1pPr>
          </a:lstStyle>
          <a:p>
            <a:pPr>
              <a:defRPr/>
            </a:pPr>
            <a:fld id="{5F8EE95B-547E-472A-8178-E65FCEC5AD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9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7"/>
          <p:cNvSpPr>
            <a:spLocks noChangeArrowheads="1"/>
          </p:cNvSpPr>
          <p:nvPr/>
        </p:nvSpPr>
        <p:spPr bwMode="gray">
          <a:xfrm>
            <a:off x="6226175" y="9134475"/>
            <a:ext cx="49212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defTabSz="944563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ea typeface="+mn-ea"/>
                <a:cs typeface="+mn-cs"/>
              </a:rPr>
              <a:t>Page </a:t>
            </a:r>
            <a:fld id="{AD3CB4DA-0FAA-4B3E-BE81-41344522CDD3}" type="slidenum">
              <a:rPr lang="en-US" sz="1000" b="1">
                <a:ea typeface="+mn-ea"/>
                <a:cs typeface="+mn-cs"/>
              </a:rPr>
              <a:pPr defTabSz="944563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b="1" dirty="0">
              <a:ea typeface="+mn-ea"/>
              <a:cs typeface="+mn-cs"/>
            </a:endParaRPr>
          </a:p>
        </p:txBody>
      </p:sp>
      <p:sp>
        <p:nvSpPr>
          <p:cNvPr id="17" name="Rectangle 88"/>
          <p:cNvSpPr>
            <a:spLocks noChangeArrowheads="1"/>
          </p:cNvSpPr>
          <p:nvPr/>
        </p:nvSpPr>
        <p:spPr bwMode="gray">
          <a:xfrm>
            <a:off x="3551237" y="8828088"/>
            <a:ext cx="33334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ea typeface="+mn-ea"/>
                <a:cs typeface="+mn-cs"/>
              </a:rPr>
              <a:t>Presenter Name, Presenter </a:t>
            </a:r>
            <a:r>
              <a:rPr lang="en-US" sz="1000" dirty="0" smtClean="0">
                <a:solidFill>
                  <a:srgbClr val="000000"/>
                </a:solidFill>
                <a:ea typeface="+mn-ea"/>
                <a:cs typeface="+mn-cs"/>
              </a:rPr>
              <a:t>Name, Presenter Name, </a:t>
            </a:r>
            <a:r>
              <a:rPr lang="en-US" sz="1000" dirty="0">
                <a:solidFill>
                  <a:srgbClr val="000000"/>
                </a:solidFill>
                <a:ea typeface="+mn-ea"/>
                <a:cs typeface="+mn-cs"/>
              </a:rPr>
              <a:t>and </a:t>
            </a:r>
          </a:p>
          <a:p>
            <a:pPr algn="l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ea typeface="+mn-ea"/>
                <a:cs typeface="+mn-cs"/>
              </a:rPr>
              <a:t>Presenter Name</a:t>
            </a:r>
            <a:endParaRPr lang="en-US" sz="1000" b="1" dirty="0">
              <a:ea typeface="+mn-ea"/>
              <a:cs typeface="+mn-cs"/>
            </a:endParaRPr>
          </a:p>
        </p:txBody>
      </p:sp>
      <p:sp>
        <p:nvSpPr>
          <p:cNvPr id="18" name="Rectangle 89"/>
          <p:cNvSpPr>
            <a:spLocks noChangeArrowheads="1"/>
          </p:cNvSpPr>
          <p:nvPr/>
        </p:nvSpPr>
        <p:spPr bwMode="gray">
          <a:xfrm>
            <a:off x="3551237" y="9147175"/>
            <a:ext cx="217354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algn="l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 smtClean="0">
                <a:solidFill>
                  <a:srgbClr val="000000"/>
                </a:solidFill>
                <a:ea typeface="+mn-ea"/>
                <a:cs typeface="+mn-cs"/>
              </a:rPr>
              <a:t>conf_sessionID, date</a:t>
            </a:r>
            <a:endParaRPr lang="en-US" sz="1000" b="1" dirty="0">
              <a:ea typeface="+mn-ea"/>
              <a:cs typeface="+mn-cs"/>
            </a:endParaRPr>
          </a:p>
        </p:txBody>
      </p:sp>
      <p:sp>
        <p:nvSpPr>
          <p:cNvPr id="23" name="Text Box 86"/>
          <p:cNvSpPr txBox="1">
            <a:spLocks noChangeArrowheads="1"/>
          </p:cNvSpPr>
          <p:nvPr/>
        </p:nvSpPr>
        <p:spPr bwMode="gray">
          <a:xfrm>
            <a:off x="242373" y="242060"/>
            <a:ext cx="6739453" cy="27692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45683" rIns="91366" bIns="45683" anchor="b">
            <a:spAutoFit/>
          </a:bodyPr>
          <a:lstStyle/>
          <a:p>
            <a:pPr algn="l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/>
              <a:t>Presentation Title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-1262294" y="2730698"/>
            <a:ext cx="3672351" cy="2585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kern="1200" spc="100" baseline="0" dirty="0" smtClean="0">
                <a:solidFill>
                  <a:srgbClr val="CDCDCD"/>
                </a:solidFill>
                <a:effectLst/>
              </a:rPr>
              <a:t>— NOT FOR EXTERNAL DISTRIBUTION —</a:t>
            </a:r>
            <a:endParaRPr lang="en-US" sz="1200" spc="100" baseline="0" dirty="0">
              <a:solidFill>
                <a:srgbClr val="CDCDCD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400000">
            <a:off x="4727343" y="2730698"/>
            <a:ext cx="3672351" cy="2585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kern="1200" spc="100" baseline="0" dirty="0" smtClean="0">
                <a:solidFill>
                  <a:srgbClr val="CDCDCD"/>
                </a:solidFill>
                <a:effectLst/>
              </a:rPr>
              <a:t>— NOT FOR EXTERNAL DISTRIBUTION —</a:t>
            </a:r>
            <a:endParaRPr lang="en-US" sz="1200" spc="100" baseline="0" dirty="0">
              <a:solidFill>
                <a:srgbClr val="CDCDCD"/>
              </a:solidFill>
            </a:endParaRPr>
          </a:p>
        </p:txBody>
      </p:sp>
      <p:sp>
        <p:nvSpPr>
          <p:cNvPr id="19" name="Rectangle 90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704850" y="1247285"/>
            <a:ext cx="5727700" cy="3222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242372" y="4710426"/>
            <a:ext cx="6742627" cy="40017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8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49325" rtl="0" eaLnBrk="0" fontAlgn="base" hangingPunct="0">
      <a:lnSpc>
        <a:spcPct val="90000"/>
      </a:lnSpc>
      <a:spcBef>
        <a:spcPts val="0"/>
      </a:spcBef>
      <a:spcAft>
        <a:spcPts val="1200"/>
      </a:spcAft>
      <a:buFontTx/>
      <a:buNone/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395288" indent="-160338" algn="l" defTabSz="949325" rtl="0" eaLnBrk="0" fontAlgn="base" hangingPunct="0">
      <a:lnSpc>
        <a:spcPct val="90000"/>
      </a:lnSpc>
      <a:spcBef>
        <a:spcPts val="0"/>
      </a:spcBef>
      <a:spcAft>
        <a:spcPts val="1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630238" indent="-173038" algn="l" defTabSz="949325" rtl="0" eaLnBrk="0" fontAlgn="base" hangingPunct="0">
      <a:lnSpc>
        <a:spcPct val="90000"/>
      </a:lnSpc>
      <a:spcBef>
        <a:spcPts val="0"/>
      </a:spcBef>
      <a:spcAft>
        <a:spcPts val="1200"/>
      </a:spcAft>
      <a:buFont typeface="Arial" panose="020B0604020202020204" pitchFamily="34" charset="0"/>
      <a:buChar char="–"/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803275" indent="-166688" algn="l" defTabSz="949325" rtl="0" eaLnBrk="0" fontAlgn="base" hangingPunct="0">
      <a:lnSpc>
        <a:spcPct val="90000"/>
      </a:lnSpc>
      <a:spcBef>
        <a:spcPts val="0"/>
      </a:spcBef>
      <a:spcAft>
        <a:spcPts val="1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025525" indent="-173038" algn="l" defTabSz="949325" rtl="0" eaLnBrk="0" fontAlgn="base" hangingPunct="0">
      <a:lnSpc>
        <a:spcPct val="90000"/>
      </a:lnSpc>
      <a:spcBef>
        <a:spcPts val="0"/>
      </a:spcBef>
      <a:spcAft>
        <a:spcPts val="1200"/>
      </a:spcAft>
      <a:buFont typeface="Arial" panose="020B0604020202020204" pitchFamily="34" charset="0"/>
      <a:buChar char="–"/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="" xmlns:p15="http://schemas.microsoft.com/office/powerpoint/2012/main">
        <p15:guide id="1" orient="horz" pos="2957" userDrawn="1">
          <p15:clr>
            <a:srgbClr val="F26B43"/>
          </p15:clr>
        </p15:guide>
        <p15:guide id="2" pos="2237" userDrawn="1">
          <p15:clr>
            <a:srgbClr val="F26B43"/>
          </p15:clr>
        </p15:guide>
        <p15:guide id="3" pos="152" userDrawn="1">
          <p15:clr>
            <a:srgbClr val="F26B43"/>
          </p15:clr>
        </p15:guide>
        <p15:guide id="4" pos="440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4850" y="1247775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6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314114"/>
            <a:ext cx="11545794" cy="5795732"/>
          </a:xfrm>
          <a:prstGeom prst="rect">
            <a:avLst/>
          </a:prstGeom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gray">
          <a:xfrm>
            <a:off x="4940970" y="2105106"/>
            <a:ext cx="6599682" cy="335195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b" anchorCtr="0"/>
          <a:lstStyle/>
          <a:p>
            <a:pPr>
              <a:spcBef>
                <a:spcPct val="50000"/>
              </a:spcBef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2"/>
          <p:cNvSpPr>
            <a:spLocks noGrp="1" noChangeArrowheads="1"/>
          </p:cNvSpPr>
          <p:nvPr>
            <p:ph type="ctrTitle"/>
          </p:nvPr>
        </p:nvSpPr>
        <p:spPr bwMode="auto">
          <a:xfrm>
            <a:off x="5258576" y="2370743"/>
            <a:ext cx="6048375" cy="387798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8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Rectangle 22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58577" y="4193166"/>
            <a:ext cx="3320996" cy="246221"/>
          </a:xfrm>
          <a:prstGeom prst="rect">
            <a:avLst/>
          </a:prstGeom>
          <a:ln/>
        </p:spPr>
        <p:txBody>
          <a:bodyPr wrap="square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10897" y="6252826"/>
            <a:ext cx="11286128" cy="29084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  <a:t>CONFIDENTIAL AND PROPRIETARY</a:t>
            </a:r>
          </a:p>
          <a:p>
            <a:pPr algn="l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  <a:t>This presentation, including any supporting materials, is owned by Gartner, Inc. and/or its affiliates and is for the sole use of the intended Gartner audience or other intended recipients. This presentation may contain information that </a:t>
            </a:r>
            <a:b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  <a:t>is confidential, proprietary or otherwise legally protected, and it may not be further copied, distributed or publicly displayed without the express written permission of Gartner, Inc. or its affiliates. © 2016 Gartner, Inc. and/or its affiliates. </a:t>
            </a:r>
            <a:b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  <a:t>All rights reserved.</a:t>
            </a:r>
          </a:p>
        </p:txBody>
      </p:sp>
      <p:grpSp>
        <p:nvGrpSpPr>
          <p:cNvPr id="10" name="Group 95"/>
          <p:cNvGrpSpPr>
            <a:grpSpLocks noChangeAspect="1"/>
          </p:cNvGrpSpPr>
          <p:nvPr userDrawn="1"/>
        </p:nvGrpSpPr>
        <p:grpSpPr bwMode="auto">
          <a:xfrm>
            <a:off x="9049114" y="4555613"/>
            <a:ext cx="2055449" cy="462476"/>
            <a:chOff x="3020" y="3469"/>
            <a:chExt cx="1440" cy="326"/>
          </a:xfrm>
        </p:grpSpPr>
        <p:sp>
          <p:nvSpPr>
            <p:cNvPr id="12" name="Freeform 96"/>
            <p:cNvSpPr>
              <a:spLocks noChangeAspect="1"/>
            </p:cNvSpPr>
            <p:nvPr userDrawn="1"/>
          </p:nvSpPr>
          <p:spPr bwMode="gray">
            <a:xfrm>
              <a:off x="4322" y="3576"/>
              <a:ext cx="132" cy="211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28" y="50"/>
                </a:cxn>
                <a:cxn ang="0">
                  <a:pos x="106" y="50"/>
                </a:cxn>
                <a:cxn ang="0">
                  <a:pos x="106" y="50"/>
                </a:cxn>
                <a:cxn ang="0">
                  <a:pos x="96" y="50"/>
                </a:cxn>
                <a:cxn ang="0">
                  <a:pos x="86" y="54"/>
                </a:cxn>
                <a:cxn ang="0">
                  <a:pos x="78" y="60"/>
                </a:cxn>
                <a:cxn ang="0">
                  <a:pos x="70" y="66"/>
                </a:cxn>
                <a:cxn ang="0">
                  <a:pos x="64" y="74"/>
                </a:cxn>
                <a:cxn ang="0">
                  <a:pos x="60" y="82"/>
                </a:cxn>
                <a:cxn ang="0">
                  <a:pos x="58" y="92"/>
                </a:cxn>
                <a:cxn ang="0">
                  <a:pos x="58" y="100"/>
                </a:cxn>
                <a:cxn ang="0">
                  <a:pos x="58" y="212"/>
                </a:cxn>
                <a:cxn ang="0">
                  <a:pos x="0" y="212"/>
                </a:cxn>
                <a:cxn ang="0">
                  <a:pos x="0" y="0"/>
                </a:cxn>
                <a:cxn ang="0">
                  <a:pos x="54" y="0"/>
                </a:cxn>
                <a:cxn ang="0">
                  <a:pos x="56" y="26"/>
                </a:cxn>
                <a:cxn ang="0">
                  <a:pos x="56" y="26"/>
                </a:cxn>
                <a:cxn ang="0">
                  <a:pos x="66" y="14"/>
                </a:cxn>
                <a:cxn ang="0">
                  <a:pos x="78" y="6"/>
                </a:cxn>
                <a:cxn ang="0">
                  <a:pos x="94" y="2"/>
                </a:cxn>
                <a:cxn ang="0">
                  <a:pos x="112" y="0"/>
                </a:cxn>
                <a:cxn ang="0">
                  <a:pos x="132" y="0"/>
                </a:cxn>
              </a:cxnLst>
              <a:rect l="0" t="0" r="r" b="b"/>
              <a:pathLst>
                <a:path w="132" h="212">
                  <a:moveTo>
                    <a:pt x="132" y="0"/>
                  </a:moveTo>
                  <a:lnTo>
                    <a:pt x="128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8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78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4" name="Freeform 97"/>
            <p:cNvSpPr>
              <a:spLocks noChangeAspect="1"/>
            </p:cNvSpPr>
            <p:nvPr userDrawn="1"/>
          </p:nvSpPr>
          <p:spPr bwMode="gray">
            <a:xfrm>
              <a:off x="3860" y="3570"/>
              <a:ext cx="194" cy="217"/>
            </a:xfrm>
            <a:custGeom>
              <a:avLst/>
              <a:gdLst/>
              <a:ahLst/>
              <a:cxnLst>
                <a:cxn ang="0">
                  <a:pos x="194" y="218"/>
                </a:cxn>
                <a:cxn ang="0">
                  <a:pos x="136" y="218"/>
                </a:cxn>
                <a:cxn ang="0">
                  <a:pos x="136" y="106"/>
                </a:cxn>
                <a:cxn ang="0">
                  <a:pos x="136" y="106"/>
                </a:cxn>
                <a:cxn ang="0">
                  <a:pos x="136" y="88"/>
                </a:cxn>
                <a:cxn ang="0">
                  <a:pos x="134" y="78"/>
                </a:cxn>
                <a:cxn ang="0">
                  <a:pos x="132" y="70"/>
                </a:cxn>
                <a:cxn ang="0">
                  <a:pos x="128" y="64"/>
                </a:cxn>
                <a:cxn ang="0">
                  <a:pos x="122" y="58"/>
                </a:cxn>
                <a:cxn ang="0">
                  <a:pos x="112" y="54"/>
                </a:cxn>
                <a:cxn ang="0">
                  <a:pos x="102" y="52"/>
                </a:cxn>
                <a:cxn ang="0">
                  <a:pos x="102" y="52"/>
                </a:cxn>
                <a:cxn ang="0">
                  <a:pos x="90" y="54"/>
                </a:cxn>
                <a:cxn ang="0">
                  <a:pos x="82" y="56"/>
                </a:cxn>
                <a:cxn ang="0">
                  <a:pos x="74" y="62"/>
                </a:cxn>
                <a:cxn ang="0">
                  <a:pos x="68" y="68"/>
                </a:cxn>
                <a:cxn ang="0">
                  <a:pos x="62" y="76"/>
                </a:cxn>
                <a:cxn ang="0">
                  <a:pos x="60" y="84"/>
                </a:cxn>
                <a:cxn ang="0">
                  <a:pos x="58" y="92"/>
                </a:cxn>
                <a:cxn ang="0">
                  <a:pos x="58" y="102"/>
                </a:cxn>
                <a:cxn ang="0">
                  <a:pos x="58" y="218"/>
                </a:cxn>
                <a:cxn ang="0">
                  <a:pos x="0" y="218"/>
                </a:cxn>
                <a:cxn ang="0">
                  <a:pos x="0" y="6"/>
                </a:cxn>
                <a:cxn ang="0">
                  <a:pos x="52" y="6"/>
                </a:cxn>
                <a:cxn ang="0">
                  <a:pos x="54" y="32"/>
                </a:cxn>
                <a:cxn ang="0">
                  <a:pos x="54" y="32"/>
                </a:cxn>
                <a:cxn ang="0">
                  <a:pos x="64" y="20"/>
                </a:cxn>
                <a:cxn ang="0">
                  <a:pos x="78" y="10"/>
                </a:cxn>
                <a:cxn ang="0">
                  <a:pos x="88" y="6"/>
                </a:cxn>
                <a:cxn ang="0">
                  <a:pos x="96" y="4"/>
                </a:cxn>
                <a:cxn ang="0">
                  <a:pos x="106" y="2"/>
                </a:cxn>
                <a:cxn ang="0">
                  <a:pos x="118" y="0"/>
                </a:cxn>
                <a:cxn ang="0">
                  <a:pos x="118" y="0"/>
                </a:cxn>
                <a:cxn ang="0">
                  <a:pos x="138" y="2"/>
                </a:cxn>
                <a:cxn ang="0">
                  <a:pos x="154" y="8"/>
                </a:cxn>
                <a:cxn ang="0">
                  <a:pos x="168" y="16"/>
                </a:cxn>
                <a:cxn ang="0">
                  <a:pos x="178" y="26"/>
                </a:cxn>
                <a:cxn ang="0">
                  <a:pos x="186" y="40"/>
                </a:cxn>
                <a:cxn ang="0">
                  <a:pos x="190" y="54"/>
                </a:cxn>
                <a:cxn ang="0">
                  <a:pos x="194" y="70"/>
                </a:cxn>
                <a:cxn ang="0">
                  <a:pos x="194" y="86"/>
                </a:cxn>
                <a:cxn ang="0">
                  <a:pos x="194" y="218"/>
                </a:cxn>
              </a:cxnLst>
              <a:rect l="0" t="0" r="r" b="b"/>
              <a:pathLst>
                <a:path w="194" h="218">
                  <a:moveTo>
                    <a:pt x="194" y="218"/>
                  </a:moveTo>
                  <a:lnTo>
                    <a:pt x="136" y="218"/>
                  </a:lnTo>
                  <a:lnTo>
                    <a:pt x="136" y="106"/>
                  </a:lnTo>
                  <a:lnTo>
                    <a:pt x="136" y="106"/>
                  </a:lnTo>
                  <a:lnTo>
                    <a:pt x="136" y="88"/>
                  </a:lnTo>
                  <a:lnTo>
                    <a:pt x="134" y="78"/>
                  </a:lnTo>
                  <a:lnTo>
                    <a:pt x="132" y="70"/>
                  </a:lnTo>
                  <a:lnTo>
                    <a:pt x="128" y="64"/>
                  </a:lnTo>
                  <a:lnTo>
                    <a:pt x="122" y="58"/>
                  </a:lnTo>
                  <a:lnTo>
                    <a:pt x="112" y="54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90" y="54"/>
                  </a:lnTo>
                  <a:lnTo>
                    <a:pt x="82" y="56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2" y="76"/>
                  </a:lnTo>
                  <a:lnTo>
                    <a:pt x="60" y="84"/>
                  </a:lnTo>
                  <a:lnTo>
                    <a:pt x="58" y="92"/>
                  </a:lnTo>
                  <a:lnTo>
                    <a:pt x="58" y="102"/>
                  </a:lnTo>
                  <a:lnTo>
                    <a:pt x="58" y="218"/>
                  </a:lnTo>
                  <a:lnTo>
                    <a:pt x="0" y="218"/>
                  </a:lnTo>
                  <a:lnTo>
                    <a:pt x="0" y="6"/>
                  </a:lnTo>
                  <a:lnTo>
                    <a:pt x="52" y="6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64" y="20"/>
                  </a:lnTo>
                  <a:lnTo>
                    <a:pt x="78" y="10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106" y="2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8" y="2"/>
                  </a:lnTo>
                  <a:lnTo>
                    <a:pt x="154" y="8"/>
                  </a:lnTo>
                  <a:lnTo>
                    <a:pt x="168" y="16"/>
                  </a:lnTo>
                  <a:lnTo>
                    <a:pt x="178" y="26"/>
                  </a:lnTo>
                  <a:lnTo>
                    <a:pt x="186" y="40"/>
                  </a:lnTo>
                  <a:lnTo>
                    <a:pt x="190" y="54"/>
                  </a:lnTo>
                  <a:lnTo>
                    <a:pt x="194" y="70"/>
                  </a:lnTo>
                  <a:lnTo>
                    <a:pt x="194" y="86"/>
                  </a:lnTo>
                  <a:lnTo>
                    <a:pt x="194" y="218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5" name="Freeform 98"/>
            <p:cNvSpPr>
              <a:spLocks noChangeAspect="1"/>
            </p:cNvSpPr>
            <p:nvPr userDrawn="1"/>
          </p:nvSpPr>
          <p:spPr bwMode="gray">
            <a:xfrm>
              <a:off x="3720" y="3515"/>
              <a:ext cx="114" cy="276"/>
            </a:xfrm>
            <a:custGeom>
              <a:avLst/>
              <a:gdLst/>
              <a:ahLst/>
              <a:cxnLst>
                <a:cxn ang="0">
                  <a:pos x="114" y="224"/>
                </a:cxn>
                <a:cxn ang="0">
                  <a:pos x="110" y="272"/>
                </a:cxn>
                <a:cxn ang="0">
                  <a:pos x="110" y="272"/>
                </a:cxn>
                <a:cxn ang="0">
                  <a:pos x="90" y="276"/>
                </a:cxn>
                <a:cxn ang="0">
                  <a:pos x="70" y="276"/>
                </a:cxn>
                <a:cxn ang="0">
                  <a:pos x="70" y="276"/>
                </a:cxn>
                <a:cxn ang="0">
                  <a:pos x="50" y="276"/>
                </a:cxn>
                <a:cxn ang="0">
                  <a:pos x="36" y="272"/>
                </a:cxn>
                <a:cxn ang="0">
                  <a:pos x="24" y="266"/>
                </a:cxn>
                <a:cxn ang="0">
                  <a:pos x="14" y="258"/>
                </a:cxn>
                <a:cxn ang="0">
                  <a:pos x="8" y="248"/>
                </a:cxn>
                <a:cxn ang="0">
                  <a:pos x="2" y="234"/>
                </a:cxn>
                <a:cxn ang="0">
                  <a:pos x="0" y="220"/>
                </a:cxn>
                <a:cxn ang="0">
                  <a:pos x="0" y="202"/>
                </a:cxn>
                <a:cxn ang="0">
                  <a:pos x="0" y="0"/>
                </a:cxn>
                <a:cxn ang="0">
                  <a:pos x="58" y="0"/>
                </a:cxn>
                <a:cxn ang="0">
                  <a:pos x="58" y="60"/>
                </a:cxn>
                <a:cxn ang="0">
                  <a:pos x="114" y="60"/>
                </a:cxn>
                <a:cxn ang="0">
                  <a:pos x="110" y="110"/>
                </a:cxn>
                <a:cxn ang="0">
                  <a:pos x="58" y="110"/>
                </a:cxn>
                <a:cxn ang="0">
                  <a:pos x="58" y="198"/>
                </a:cxn>
                <a:cxn ang="0">
                  <a:pos x="58" y="198"/>
                </a:cxn>
                <a:cxn ang="0">
                  <a:pos x="58" y="210"/>
                </a:cxn>
                <a:cxn ang="0">
                  <a:pos x="62" y="220"/>
                </a:cxn>
                <a:cxn ang="0">
                  <a:pos x="66" y="224"/>
                </a:cxn>
                <a:cxn ang="0">
                  <a:pos x="70" y="226"/>
                </a:cxn>
                <a:cxn ang="0">
                  <a:pos x="84" y="228"/>
                </a:cxn>
                <a:cxn ang="0">
                  <a:pos x="84" y="228"/>
                </a:cxn>
                <a:cxn ang="0">
                  <a:pos x="98" y="228"/>
                </a:cxn>
                <a:cxn ang="0">
                  <a:pos x="114" y="224"/>
                </a:cxn>
                <a:cxn ang="0">
                  <a:pos x="114" y="224"/>
                </a:cxn>
              </a:cxnLst>
              <a:rect l="0" t="0" r="r" b="b"/>
              <a:pathLst>
                <a:path w="114" h="276">
                  <a:moveTo>
                    <a:pt x="114" y="224"/>
                  </a:moveTo>
                  <a:lnTo>
                    <a:pt x="110" y="272"/>
                  </a:lnTo>
                  <a:lnTo>
                    <a:pt x="110" y="272"/>
                  </a:lnTo>
                  <a:lnTo>
                    <a:pt x="90" y="276"/>
                  </a:lnTo>
                  <a:lnTo>
                    <a:pt x="70" y="276"/>
                  </a:lnTo>
                  <a:lnTo>
                    <a:pt x="70" y="276"/>
                  </a:lnTo>
                  <a:lnTo>
                    <a:pt x="50" y="276"/>
                  </a:lnTo>
                  <a:lnTo>
                    <a:pt x="36" y="272"/>
                  </a:lnTo>
                  <a:lnTo>
                    <a:pt x="24" y="266"/>
                  </a:lnTo>
                  <a:lnTo>
                    <a:pt x="14" y="258"/>
                  </a:lnTo>
                  <a:lnTo>
                    <a:pt x="8" y="248"/>
                  </a:lnTo>
                  <a:lnTo>
                    <a:pt x="2" y="234"/>
                  </a:lnTo>
                  <a:lnTo>
                    <a:pt x="0" y="22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60"/>
                  </a:lnTo>
                  <a:lnTo>
                    <a:pt x="114" y="60"/>
                  </a:lnTo>
                  <a:lnTo>
                    <a:pt x="110" y="110"/>
                  </a:lnTo>
                  <a:lnTo>
                    <a:pt x="58" y="110"/>
                  </a:lnTo>
                  <a:lnTo>
                    <a:pt x="58" y="198"/>
                  </a:lnTo>
                  <a:lnTo>
                    <a:pt x="58" y="198"/>
                  </a:lnTo>
                  <a:lnTo>
                    <a:pt x="58" y="210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70" y="226"/>
                  </a:lnTo>
                  <a:lnTo>
                    <a:pt x="84" y="228"/>
                  </a:lnTo>
                  <a:lnTo>
                    <a:pt x="84" y="228"/>
                  </a:lnTo>
                  <a:lnTo>
                    <a:pt x="98" y="228"/>
                  </a:lnTo>
                  <a:lnTo>
                    <a:pt x="114" y="224"/>
                  </a:lnTo>
                  <a:lnTo>
                    <a:pt x="114" y="224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8" name="Freeform 99"/>
            <p:cNvSpPr>
              <a:spLocks noChangeAspect="1"/>
            </p:cNvSpPr>
            <p:nvPr userDrawn="1"/>
          </p:nvSpPr>
          <p:spPr bwMode="gray">
            <a:xfrm>
              <a:off x="3574" y="3576"/>
              <a:ext cx="126" cy="211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122" y="50"/>
                </a:cxn>
                <a:cxn ang="0">
                  <a:pos x="106" y="50"/>
                </a:cxn>
                <a:cxn ang="0">
                  <a:pos x="106" y="50"/>
                </a:cxn>
                <a:cxn ang="0">
                  <a:pos x="96" y="50"/>
                </a:cxn>
                <a:cxn ang="0">
                  <a:pos x="86" y="54"/>
                </a:cxn>
                <a:cxn ang="0">
                  <a:pos x="76" y="60"/>
                </a:cxn>
                <a:cxn ang="0">
                  <a:pos x="70" y="66"/>
                </a:cxn>
                <a:cxn ang="0">
                  <a:pos x="64" y="74"/>
                </a:cxn>
                <a:cxn ang="0">
                  <a:pos x="60" y="82"/>
                </a:cxn>
                <a:cxn ang="0">
                  <a:pos x="58" y="92"/>
                </a:cxn>
                <a:cxn ang="0">
                  <a:pos x="58" y="100"/>
                </a:cxn>
                <a:cxn ang="0">
                  <a:pos x="58" y="212"/>
                </a:cxn>
                <a:cxn ang="0">
                  <a:pos x="0" y="212"/>
                </a:cxn>
                <a:cxn ang="0">
                  <a:pos x="0" y="0"/>
                </a:cxn>
                <a:cxn ang="0">
                  <a:pos x="54" y="0"/>
                </a:cxn>
                <a:cxn ang="0">
                  <a:pos x="56" y="26"/>
                </a:cxn>
                <a:cxn ang="0">
                  <a:pos x="56" y="26"/>
                </a:cxn>
                <a:cxn ang="0">
                  <a:pos x="66" y="14"/>
                </a:cxn>
                <a:cxn ang="0">
                  <a:pos x="80" y="6"/>
                </a:cxn>
                <a:cxn ang="0">
                  <a:pos x="94" y="2"/>
                </a:cxn>
                <a:cxn ang="0">
                  <a:pos x="112" y="0"/>
                </a:cxn>
                <a:cxn ang="0">
                  <a:pos x="126" y="0"/>
                </a:cxn>
              </a:cxnLst>
              <a:rect l="0" t="0" r="r" b="b"/>
              <a:pathLst>
                <a:path w="126" h="212">
                  <a:moveTo>
                    <a:pt x="126" y="0"/>
                  </a:moveTo>
                  <a:lnTo>
                    <a:pt x="122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6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80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9" name="Freeform 100"/>
            <p:cNvSpPr>
              <a:spLocks noChangeAspect="1"/>
            </p:cNvSpPr>
            <p:nvPr userDrawn="1"/>
          </p:nvSpPr>
          <p:spPr bwMode="gray">
            <a:xfrm>
              <a:off x="3020" y="3469"/>
              <a:ext cx="294" cy="326"/>
            </a:xfrm>
            <a:custGeom>
              <a:avLst/>
              <a:gdLst/>
              <a:ahLst/>
              <a:cxnLst>
                <a:cxn ang="0">
                  <a:pos x="294" y="296"/>
                </a:cxn>
                <a:cxn ang="0">
                  <a:pos x="234" y="320"/>
                </a:cxn>
                <a:cxn ang="0">
                  <a:pos x="202" y="326"/>
                </a:cxn>
                <a:cxn ang="0">
                  <a:pos x="164" y="326"/>
                </a:cxn>
                <a:cxn ang="0">
                  <a:pos x="148" y="326"/>
                </a:cxn>
                <a:cxn ang="0">
                  <a:pos x="114" y="320"/>
                </a:cxn>
                <a:cxn ang="0">
                  <a:pos x="84" y="308"/>
                </a:cxn>
                <a:cxn ang="0">
                  <a:pos x="58" y="292"/>
                </a:cxn>
                <a:cxn ang="0">
                  <a:pos x="36" y="272"/>
                </a:cxn>
                <a:cxn ang="0">
                  <a:pos x="20" y="246"/>
                </a:cxn>
                <a:cxn ang="0">
                  <a:pos x="8" y="216"/>
                </a:cxn>
                <a:cxn ang="0">
                  <a:pos x="2" y="182"/>
                </a:cxn>
                <a:cxn ang="0">
                  <a:pos x="0" y="164"/>
                </a:cxn>
                <a:cxn ang="0">
                  <a:pos x="4" y="128"/>
                </a:cxn>
                <a:cxn ang="0">
                  <a:pos x="12" y="96"/>
                </a:cxn>
                <a:cxn ang="0">
                  <a:pos x="28" y="68"/>
                </a:cxn>
                <a:cxn ang="0">
                  <a:pos x="48" y="44"/>
                </a:cxn>
                <a:cxn ang="0">
                  <a:pos x="72" y="26"/>
                </a:cxn>
                <a:cxn ang="0">
                  <a:pos x="100" y="12"/>
                </a:cxn>
                <a:cxn ang="0">
                  <a:pos x="130" y="2"/>
                </a:cxn>
                <a:cxn ang="0">
                  <a:pos x="164" y="0"/>
                </a:cxn>
                <a:cxn ang="0">
                  <a:pos x="182" y="0"/>
                </a:cxn>
                <a:cxn ang="0">
                  <a:pos x="216" y="4"/>
                </a:cxn>
                <a:cxn ang="0">
                  <a:pos x="248" y="14"/>
                </a:cxn>
                <a:cxn ang="0">
                  <a:pos x="276" y="30"/>
                </a:cxn>
                <a:cxn ang="0">
                  <a:pos x="250" y="82"/>
                </a:cxn>
                <a:cxn ang="0">
                  <a:pos x="232" y="70"/>
                </a:cxn>
                <a:cxn ang="0">
                  <a:pos x="188" y="56"/>
                </a:cxn>
                <a:cxn ang="0">
                  <a:pos x="162" y="56"/>
                </a:cxn>
                <a:cxn ang="0">
                  <a:pos x="122" y="64"/>
                </a:cxn>
                <a:cxn ang="0">
                  <a:pos x="90" y="86"/>
                </a:cxn>
                <a:cxn ang="0">
                  <a:pos x="72" y="120"/>
                </a:cxn>
                <a:cxn ang="0">
                  <a:pos x="64" y="160"/>
                </a:cxn>
                <a:cxn ang="0">
                  <a:pos x="66" y="184"/>
                </a:cxn>
                <a:cxn ang="0">
                  <a:pos x="80" y="224"/>
                </a:cxn>
                <a:cxn ang="0">
                  <a:pos x="106" y="254"/>
                </a:cxn>
                <a:cxn ang="0">
                  <a:pos x="144" y="270"/>
                </a:cxn>
                <a:cxn ang="0">
                  <a:pos x="166" y="272"/>
                </a:cxn>
                <a:cxn ang="0">
                  <a:pos x="204" y="270"/>
                </a:cxn>
                <a:cxn ang="0">
                  <a:pos x="234" y="260"/>
                </a:cxn>
                <a:cxn ang="0">
                  <a:pos x="170" y="194"/>
                </a:cxn>
                <a:cxn ang="0">
                  <a:pos x="294" y="140"/>
                </a:cxn>
              </a:cxnLst>
              <a:rect l="0" t="0" r="r" b="b"/>
              <a:pathLst>
                <a:path w="294" h="326">
                  <a:moveTo>
                    <a:pt x="294" y="296"/>
                  </a:moveTo>
                  <a:lnTo>
                    <a:pt x="294" y="296"/>
                  </a:lnTo>
                  <a:lnTo>
                    <a:pt x="266" y="310"/>
                  </a:lnTo>
                  <a:lnTo>
                    <a:pt x="234" y="320"/>
                  </a:lnTo>
                  <a:lnTo>
                    <a:pt x="218" y="322"/>
                  </a:lnTo>
                  <a:lnTo>
                    <a:pt x="202" y="326"/>
                  </a:lnTo>
                  <a:lnTo>
                    <a:pt x="184" y="32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48" y="326"/>
                  </a:lnTo>
                  <a:lnTo>
                    <a:pt x="130" y="324"/>
                  </a:lnTo>
                  <a:lnTo>
                    <a:pt x="114" y="320"/>
                  </a:lnTo>
                  <a:lnTo>
                    <a:pt x="98" y="314"/>
                  </a:lnTo>
                  <a:lnTo>
                    <a:pt x="84" y="308"/>
                  </a:lnTo>
                  <a:lnTo>
                    <a:pt x="70" y="300"/>
                  </a:lnTo>
                  <a:lnTo>
                    <a:pt x="58" y="292"/>
                  </a:lnTo>
                  <a:lnTo>
                    <a:pt x="46" y="282"/>
                  </a:lnTo>
                  <a:lnTo>
                    <a:pt x="36" y="272"/>
                  </a:lnTo>
                  <a:lnTo>
                    <a:pt x="28" y="258"/>
                  </a:lnTo>
                  <a:lnTo>
                    <a:pt x="20" y="246"/>
                  </a:lnTo>
                  <a:lnTo>
                    <a:pt x="12" y="232"/>
                  </a:lnTo>
                  <a:lnTo>
                    <a:pt x="8" y="216"/>
                  </a:lnTo>
                  <a:lnTo>
                    <a:pt x="4" y="200"/>
                  </a:lnTo>
                  <a:lnTo>
                    <a:pt x="2" y="182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46"/>
                  </a:lnTo>
                  <a:lnTo>
                    <a:pt x="4" y="128"/>
                  </a:lnTo>
                  <a:lnTo>
                    <a:pt x="8" y="112"/>
                  </a:lnTo>
                  <a:lnTo>
                    <a:pt x="12" y="96"/>
                  </a:lnTo>
                  <a:lnTo>
                    <a:pt x="20" y="82"/>
                  </a:lnTo>
                  <a:lnTo>
                    <a:pt x="28" y="68"/>
                  </a:lnTo>
                  <a:lnTo>
                    <a:pt x="36" y="56"/>
                  </a:lnTo>
                  <a:lnTo>
                    <a:pt x="48" y="44"/>
                  </a:lnTo>
                  <a:lnTo>
                    <a:pt x="58" y="34"/>
                  </a:lnTo>
                  <a:lnTo>
                    <a:pt x="72" y="26"/>
                  </a:lnTo>
                  <a:lnTo>
                    <a:pt x="84" y="18"/>
                  </a:lnTo>
                  <a:lnTo>
                    <a:pt x="100" y="12"/>
                  </a:lnTo>
                  <a:lnTo>
                    <a:pt x="114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82" y="0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2" y="22"/>
                  </a:lnTo>
                  <a:lnTo>
                    <a:pt x="276" y="30"/>
                  </a:lnTo>
                  <a:lnTo>
                    <a:pt x="290" y="40"/>
                  </a:lnTo>
                  <a:lnTo>
                    <a:pt x="250" y="82"/>
                  </a:lnTo>
                  <a:lnTo>
                    <a:pt x="250" y="82"/>
                  </a:lnTo>
                  <a:lnTo>
                    <a:pt x="232" y="70"/>
                  </a:lnTo>
                  <a:lnTo>
                    <a:pt x="212" y="62"/>
                  </a:lnTo>
                  <a:lnTo>
                    <a:pt x="188" y="56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40" y="58"/>
                  </a:lnTo>
                  <a:lnTo>
                    <a:pt x="122" y="64"/>
                  </a:lnTo>
                  <a:lnTo>
                    <a:pt x="104" y="74"/>
                  </a:lnTo>
                  <a:lnTo>
                    <a:pt x="90" y="86"/>
                  </a:lnTo>
                  <a:lnTo>
                    <a:pt x="80" y="102"/>
                  </a:lnTo>
                  <a:lnTo>
                    <a:pt x="72" y="120"/>
                  </a:lnTo>
                  <a:lnTo>
                    <a:pt x="66" y="140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6" y="184"/>
                  </a:lnTo>
                  <a:lnTo>
                    <a:pt x="72" y="206"/>
                  </a:lnTo>
                  <a:lnTo>
                    <a:pt x="80" y="224"/>
                  </a:lnTo>
                  <a:lnTo>
                    <a:pt x="92" y="240"/>
                  </a:lnTo>
                  <a:lnTo>
                    <a:pt x="106" y="254"/>
                  </a:lnTo>
                  <a:lnTo>
                    <a:pt x="124" y="262"/>
                  </a:lnTo>
                  <a:lnTo>
                    <a:pt x="144" y="270"/>
                  </a:lnTo>
                  <a:lnTo>
                    <a:pt x="166" y="272"/>
                  </a:lnTo>
                  <a:lnTo>
                    <a:pt x="166" y="272"/>
                  </a:lnTo>
                  <a:lnTo>
                    <a:pt x="186" y="272"/>
                  </a:lnTo>
                  <a:lnTo>
                    <a:pt x="204" y="270"/>
                  </a:lnTo>
                  <a:lnTo>
                    <a:pt x="220" y="266"/>
                  </a:lnTo>
                  <a:lnTo>
                    <a:pt x="234" y="260"/>
                  </a:lnTo>
                  <a:lnTo>
                    <a:pt x="234" y="194"/>
                  </a:lnTo>
                  <a:lnTo>
                    <a:pt x="170" y="194"/>
                  </a:lnTo>
                  <a:lnTo>
                    <a:pt x="174" y="140"/>
                  </a:lnTo>
                  <a:lnTo>
                    <a:pt x="294" y="140"/>
                  </a:lnTo>
                  <a:lnTo>
                    <a:pt x="294" y="296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20" name="Freeform 101"/>
            <p:cNvSpPr>
              <a:spLocks noChangeAspect="1" noEditPoints="1"/>
            </p:cNvSpPr>
            <p:nvPr userDrawn="1"/>
          </p:nvSpPr>
          <p:spPr bwMode="gray">
            <a:xfrm>
              <a:off x="4080" y="3570"/>
              <a:ext cx="216" cy="223"/>
            </a:xfrm>
            <a:custGeom>
              <a:avLst/>
              <a:gdLst/>
              <a:ahLst/>
              <a:cxnLst>
                <a:cxn ang="0">
                  <a:pos x="58" y="132"/>
                </a:cxn>
                <a:cxn ang="0">
                  <a:pos x="60" y="142"/>
                </a:cxn>
                <a:cxn ang="0">
                  <a:pos x="70" y="158"/>
                </a:cxn>
                <a:cxn ang="0">
                  <a:pos x="84" y="170"/>
                </a:cxn>
                <a:cxn ang="0">
                  <a:pos x="102" y="176"/>
                </a:cxn>
                <a:cxn ang="0">
                  <a:pos x="112" y="176"/>
                </a:cxn>
                <a:cxn ang="0">
                  <a:pos x="144" y="172"/>
                </a:cxn>
                <a:cxn ang="0">
                  <a:pos x="170" y="150"/>
                </a:cxn>
                <a:cxn ang="0">
                  <a:pos x="208" y="180"/>
                </a:cxn>
                <a:cxn ang="0">
                  <a:pos x="188" y="200"/>
                </a:cxn>
                <a:cxn ang="0">
                  <a:pos x="164" y="214"/>
                </a:cxn>
                <a:cxn ang="0">
                  <a:pos x="140" y="222"/>
                </a:cxn>
                <a:cxn ang="0">
                  <a:pos x="112" y="224"/>
                </a:cxn>
                <a:cxn ang="0">
                  <a:pos x="90" y="222"/>
                </a:cxn>
                <a:cxn ang="0">
                  <a:pos x="50" y="206"/>
                </a:cxn>
                <a:cxn ang="0">
                  <a:pos x="20" y="178"/>
                </a:cxn>
                <a:cxn ang="0">
                  <a:pos x="2" y="136"/>
                </a:cxn>
                <a:cxn ang="0">
                  <a:pos x="0" y="112"/>
                </a:cxn>
                <a:cxn ang="0">
                  <a:pos x="8" y="66"/>
                </a:cxn>
                <a:cxn ang="0">
                  <a:pos x="32" y="32"/>
                </a:cxn>
                <a:cxn ang="0">
                  <a:pos x="68" y="8"/>
                </a:cxn>
                <a:cxn ang="0">
                  <a:pos x="110" y="0"/>
                </a:cxn>
                <a:cxn ang="0">
                  <a:pos x="134" y="2"/>
                </a:cxn>
                <a:cxn ang="0">
                  <a:pos x="174" y="18"/>
                </a:cxn>
                <a:cxn ang="0">
                  <a:pos x="200" y="46"/>
                </a:cxn>
                <a:cxn ang="0">
                  <a:pos x="214" y="90"/>
                </a:cxn>
                <a:cxn ang="0">
                  <a:pos x="216" y="132"/>
                </a:cxn>
                <a:cxn ang="0">
                  <a:pos x="158" y="88"/>
                </a:cxn>
                <a:cxn ang="0">
                  <a:pos x="154" y="70"/>
                </a:cxn>
                <a:cxn ang="0">
                  <a:pos x="144" y="56"/>
                </a:cxn>
                <a:cxn ang="0">
                  <a:pos x="128" y="48"/>
                </a:cxn>
                <a:cxn ang="0">
                  <a:pos x="108" y="46"/>
                </a:cxn>
                <a:cxn ang="0">
                  <a:pos x="98" y="46"/>
                </a:cxn>
                <a:cxn ang="0">
                  <a:pos x="82" y="52"/>
                </a:cxn>
                <a:cxn ang="0">
                  <a:pos x="68" y="64"/>
                </a:cxn>
                <a:cxn ang="0">
                  <a:pos x="60" y="80"/>
                </a:cxn>
                <a:cxn ang="0">
                  <a:pos x="158" y="88"/>
                </a:cxn>
              </a:cxnLst>
              <a:rect l="0" t="0" r="r" b="b"/>
              <a:pathLst>
                <a:path w="216" h="224">
                  <a:moveTo>
                    <a:pt x="216" y="132"/>
                  </a:moveTo>
                  <a:lnTo>
                    <a:pt x="58" y="132"/>
                  </a:lnTo>
                  <a:lnTo>
                    <a:pt x="58" y="132"/>
                  </a:lnTo>
                  <a:lnTo>
                    <a:pt x="60" y="142"/>
                  </a:lnTo>
                  <a:lnTo>
                    <a:pt x="64" y="150"/>
                  </a:lnTo>
                  <a:lnTo>
                    <a:pt x="70" y="158"/>
                  </a:lnTo>
                  <a:lnTo>
                    <a:pt x="76" y="164"/>
                  </a:lnTo>
                  <a:lnTo>
                    <a:pt x="84" y="170"/>
                  </a:lnTo>
                  <a:lnTo>
                    <a:pt x="92" y="174"/>
                  </a:lnTo>
                  <a:lnTo>
                    <a:pt x="102" y="176"/>
                  </a:lnTo>
                  <a:lnTo>
                    <a:pt x="112" y="176"/>
                  </a:lnTo>
                  <a:lnTo>
                    <a:pt x="112" y="176"/>
                  </a:lnTo>
                  <a:lnTo>
                    <a:pt x="128" y="176"/>
                  </a:lnTo>
                  <a:lnTo>
                    <a:pt x="144" y="172"/>
                  </a:lnTo>
                  <a:lnTo>
                    <a:pt x="156" y="162"/>
                  </a:lnTo>
                  <a:lnTo>
                    <a:pt x="170" y="150"/>
                  </a:lnTo>
                  <a:lnTo>
                    <a:pt x="208" y="180"/>
                  </a:lnTo>
                  <a:lnTo>
                    <a:pt x="208" y="180"/>
                  </a:lnTo>
                  <a:lnTo>
                    <a:pt x="198" y="190"/>
                  </a:lnTo>
                  <a:lnTo>
                    <a:pt x="188" y="200"/>
                  </a:lnTo>
                  <a:lnTo>
                    <a:pt x="176" y="208"/>
                  </a:lnTo>
                  <a:lnTo>
                    <a:pt x="164" y="214"/>
                  </a:lnTo>
                  <a:lnTo>
                    <a:pt x="152" y="218"/>
                  </a:lnTo>
                  <a:lnTo>
                    <a:pt x="140" y="222"/>
                  </a:lnTo>
                  <a:lnTo>
                    <a:pt x="126" y="224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90" y="222"/>
                  </a:lnTo>
                  <a:lnTo>
                    <a:pt x="68" y="216"/>
                  </a:lnTo>
                  <a:lnTo>
                    <a:pt x="50" y="206"/>
                  </a:lnTo>
                  <a:lnTo>
                    <a:pt x="32" y="194"/>
                  </a:lnTo>
                  <a:lnTo>
                    <a:pt x="20" y="178"/>
                  </a:lnTo>
                  <a:lnTo>
                    <a:pt x="10" y="158"/>
                  </a:lnTo>
                  <a:lnTo>
                    <a:pt x="2" y="13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8" y="66"/>
                  </a:lnTo>
                  <a:lnTo>
                    <a:pt x="18" y="48"/>
                  </a:lnTo>
                  <a:lnTo>
                    <a:pt x="32" y="32"/>
                  </a:lnTo>
                  <a:lnTo>
                    <a:pt x="48" y="18"/>
                  </a:lnTo>
                  <a:lnTo>
                    <a:pt x="68" y="8"/>
                  </a:lnTo>
                  <a:lnTo>
                    <a:pt x="88" y="2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8"/>
                  </a:lnTo>
                  <a:lnTo>
                    <a:pt x="190" y="30"/>
                  </a:lnTo>
                  <a:lnTo>
                    <a:pt x="200" y="46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6" y="116"/>
                  </a:lnTo>
                  <a:lnTo>
                    <a:pt x="216" y="132"/>
                  </a:lnTo>
                  <a:close/>
                  <a:moveTo>
                    <a:pt x="158" y="88"/>
                  </a:moveTo>
                  <a:lnTo>
                    <a:pt x="158" y="88"/>
                  </a:lnTo>
                  <a:lnTo>
                    <a:pt x="158" y="78"/>
                  </a:lnTo>
                  <a:lnTo>
                    <a:pt x="154" y="70"/>
                  </a:lnTo>
                  <a:lnTo>
                    <a:pt x="150" y="62"/>
                  </a:lnTo>
                  <a:lnTo>
                    <a:pt x="144" y="56"/>
                  </a:lnTo>
                  <a:lnTo>
                    <a:pt x="136" y="52"/>
                  </a:lnTo>
                  <a:lnTo>
                    <a:pt x="128" y="48"/>
                  </a:lnTo>
                  <a:lnTo>
                    <a:pt x="120" y="46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98" y="46"/>
                  </a:lnTo>
                  <a:lnTo>
                    <a:pt x="90" y="48"/>
                  </a:lnTo>
                  <a:lnTo>
                    <a:pt x="82" y="52"/>
                  </a:lnTo>
                  <a:lnTo>
                    <a:pt x="74" y="58"/>
                  </a:lnTo>
                  <a:lnTo>
                    <a:pt x="68" y="64"/>
                  </a:lnTo>
                  <a:lnTo>
                    <a:pt x="64" y="72"/>
                  </a:lnTo>
                  <a:lnTo>
                    <a:pt x="60" y="80"/>
                  </a:lnTo>
                  <a:lnTo>
                    <a:pt x="58" y="88"/>
                  </a:lnTo>
                  <a:lnTo>
                    <a:pt x="158" y="88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21" name="Freeform 102"/>
            <p:cNvSpPr>
              <a:spLocks noChangeAspect="1" noEditPoints="1"/>
            </p:cNvSpPr>
            <p:nvPr userDrawn="1"/>
          </p:nvSpPr>
          <p:spPr bwMode="gray">
            <a:xfrm>
              <a:off x="3342" y="3570"/>
              <a:ext cx="196" cy="223"/>
            </a:xfrm>
            <a:custGeom>
              <a:avLst/>
              <a:gdLst/>
              <a:ahLst/>
              <a:cxnLst>
                <a:cxn ang="0">
                  <a:pos x="196" y="218"/>
                </a:cxn>
                <a:cxn ang="0">
                  <a:pos x="144" y="198"/>
                </a:cxn>
                <a:cxn ang="0">
                  <a:pos x="138" y="204"/>
                </a:cxn>
                <a:cxn ang="0">
                  <a:pos x="114" y="218"/>
                </a:cxn>
                <a:cxn ang="0">
                  <a:pos x="78" y="224"/>
                </a:cxn>
                <a:cxn ang="0">
                  <a:pos x="62" y="224"/>
                </a:cxn>
                <a:cxn ang="0">
                  <a:pos x="36" y="216"/>
                </a:cxn>
                <a:cxn ang="0">
                  <a:pos x="14" y="200"/>
                </a:cxn>
                <a:cxn ang="0">
                  <a:pos x="2" y="176"/>
                </a:cxn>
                <a:cxn ang="0">
                  <a:pos x="0" y="160"/>
                </a:cxn>
                <a:cxn ang="0">
                  <a:pos x="4" y="136"/>
                </a:cxn>
                <a:cxn ang="0">
                  <a:pos x="12" y="118"/>
                </a:cxn>
                <a:cxn ang="0">
                  <a:pos x="28" y="104"/>
                </a:cxn>
                <a:cxn ang="0">
                  <a:pos x="46" y="96"/>
                </a:cxn>
                <a:cxn ang="0">
                  <a:pos x="88" y="86"/>
                </a:cxn>
                <a:cxn ang="0">
                  <a:pos x="130" y="84"/>
                </a:cxn>
                <a:cxn ang="0">
                  <a:pos x="140" y="82"/>
                </a:cxn>
                <a:cxn ang="0">
                  <a:pos x="140" y="72"/>
                </a:cxn>
                <a:cxn ang="0">
                  <a:pos x="134" y="60"/>
                </a:cxn>
                <a:cxn ang="0">
                  <a:pos x="124" y="50"/>
                </a:cxn>
                <a:cxn ang="0">
                  <a:pos x="106" y="46"/>
                </a:cxn>
                <a:cxn ang="0">
                  <a:pos x="96" y="46"/>
                </a:cxn>
                <a:cxn ang="0">
                  <a:pos x="66" y="52"/>
                </a:cxn>
                <a:cxn ang="0">
                  <a:pos x="40" y="68"/>
                </a:cxn>
                <a:cxn ang="0">
                  <a:pos x="6" y="34"/>
                </a:cxn>
                <a:cxn ang="0">
                  <a:pos x="28" y="18"/>
                </a:cxn>
                <a:cxn ang="0">
                  <a:pos x="76" y="2"/>
                </a:cxn>
                <a:cxn ang="0">
                  <a:pos x="100" y="0"/>
                </a:cxn>
                <a:cxn ang="0">
                  <a:pos x="144" y="6"/>
                </a:cxn>
                <a:cxn ang="0">
                  <a:pos x="174" y="22"/>
                </a:cxn>
                <a:cxn ang="0">
                  <a:pos x="190" y="46"/>
                </a:cxn>
                <a:cxn ang="0">
                  <a:pos x="196" y="80"/>
                </a:cxn>
                <a:cxn ang="0">
                  <a:pos x="140" y="126"/>
                </a:cxn>
                <a:cxn ang="0">
                  <a:pos x="132" y="126"/>
                </a:cxn>
                <a:cxn ang="0">
                  <a:pos x="96" y="128"/>
                </a:cxn>
                <a:cxn ang="0">
                  <a:pos x="74" y="134"/>
                </a:cxn>
                <a:cxn ang="0">
                  <a:pos x="60" y="146"/>
                </a:cxn>
                <a:cxn ang="0">
                  <a:pos x="58" y="156"/>
                </a:cxn>
                <a:cxn ang="0">
                  <a:pos x="62" y="168"/>
                </a:cxn>
                <a:cxn ang="0">
                  <a:pos x="70" y="176"/>
                </a:cxn>
                <a:cxn ang="0">
                  <a:pos x="84" y="180"/>
                </a:cxn>
                <a:cxn ang="0">
                  <a:pos x="114" y="174"/>
                </a:cxn>
                <a:cxn ang="0">
                  <a:pos x="128" y="164"/>
                </a:cxn>
                <a:cxn ang="0">
                  <a:pos x="138" y="152"/>
                </a:cxn>
                <a:cxn ang="0">
                  <a:pos x="140" y="134"/>
                </a:cxn>
              </a:cxnLst>
              <a:rect l="0" t="0" r="r" b="b"/>
              <a:pathLst>
                <a:path w="196" h="224">
                  <a:moveTo>
                    <a:pt x="196" y="80"/>
                  </a:moveTo>
                  <a:lnTo>
                    <a:pt x="196" y="218"/>
                  </a:lnTo>
                  <a:lnTo>
                    <a:pt x="146" y="21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38" y="204"/>
                  </a:lnTo>
                  <a:lnTo>
                    <a:pt x="130" y="210"/>
                  </a:lnTo>
                  <a:lnTo>
                    <a:pt x="114" y="218"/>
                  </a:lnTo>
                  <a:lnTo>
                    <a:pt x="96" y="222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62" y="224"/>
                  </a:lnTo>
                  <a:lnTo>
                    <a:pt x="48" y="220"/>
                  </a:lnTo>
                  <a:lnTo>
                    <a:pt x="36" y="216"/>
                  </a:lnTo>
                  <a:lnTo>
                    <a:pt x="24" y="208"/>
                  </a:lnTo>
                  <a:lnTo>
                    <a:pt x="14" y="200"/>
                  </a:lnTo>
                  <a:lnTo>
                    <a:pt x="8" y="188"/>
                  </a:lnTo>
                  <a:lnTo>
                    <a:pt x="2" y="176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4" y="136"/>
                  </a:lnTo>
                  <a:lnTo>
                    <a:pt x="8" y="126"/>
                  </a:lnTo>
                  <a:lnTo>
                    <a:pt x="12" y="118"/>
                  </a:lnTo>
                  <a:lnTo>
                    <a:pt x="20" y="110"/>
                  </a:lnTo>
                  <a:lnTo>
                    <a:pt x="28" y="104"/>
                  </a:lnTo>
                  <a:lnTo>
                    <a:pt x="36" y="100"/>
                  </a:lnTo>
                  <a:lnTo>
                    <a:pt x="46" y="96"/>
                  </a:lnTo>
                  <a:lnTo>
                    <a:pt x="66" y="90"/>
                  </a:lnTo>
                  <a:lnTo>
                    <a:pt x="88" y="86"/>
                  </a:lnTo>
                  <a:lnTo>
                    <a:pt x="110" y="84"/>
                  </a:lnTo>
                  <a:lnTo>
                    <a:pt x="130" y="84"/>
                  </a:lnTo>
                  <a:lnTo>
                    <a:pt x="140" y="84"/>
                  </a:lnTo>
                  <a:lnTo>
                    <a:pt x="140" y="82"/>
                  </a:lnTo>
                  <a:lnTo>
                    <a:pt x="140" y="82"/>
                  </a:lnTo>
                  <a:lnTo>
                    <a:pt x="140" y="72"/>
                  </a:lnTo>
                  <a:lnTo>
                    <a:pt x="138" y="66"/>
                  </a:lnTo>
                  <a:lnTo>
                    <a:pt x="134" y="60"/>
                  </a:lnTo>
                  <a:lnTo>
                    <a:pt x="130" y="54"/>
                  </a:lnTo>
                  <a:lnTo>
                    <a:pt x="124" y="50"/>
                  </a:lnTo>
                  <a:lnTo>
                    <a:pt x="116" y="48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96" y="46"/>
                  </a:lnTo>
                  <a:lnTo>
                    <a:pt x="80" y="46"/>
                  </a:lnTo>
                  <a:lnTo>
                    <a:pt x="66" y="52"/>
                  </a:lnTo>
                  <a:lnTo>
                    <a:pt x="52" y="58"/>
                  </a:lnTo>
                  <a:lnTo>
                    <a:pt x="40" y="68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8" y="26"/>
                  </a:lnTo>
                  <a:lnTo>
                    <a:pt x="28" y="18"/>
                  </a:lnTo>
                  <a:lnTo>
                    <a:pt x="52" y="8"/>
                  </a:lnTo>
                  <a:lnTo>
                    <a:pt x="76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4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2"/>
                  </a:lnTo>
                  <a:lnTo>
                    <a:pt x="184" y="34"/>
                  </a:lnTo>
                  <a:lnTo>
                    <a:pt x="190" y="46"/>
                  </a:lnTo>
                  <a:lnTo>
                    <a:pt x="194" y="62"/>
                  </a:lnTo>
                  <a:lnTo>
                    <a:pt x="196" y="80"/>
                  </a:lnTo>
                  <a:lnTo>
                    <a:pt x="196" y="80"/>
                  </a:lnTo>
                  <a:close/>
                  <a:moveTo>
                    <a:pt x="140" y="126"/>
                  </a:moveTo>
                  <a:lnTo>
                    <a:pt x="132" y="126"/>
                  </a:lnTo>
                  <a:lnTo>
                    <a:pt x="132" y="126"/>
                  </a:lnTo>
                  <a:lnTo>
                    <a:pt x="110" y="126"/>
                  </a:lnTo>
                  <a:lnTo>
                    <a:pt x="96" y="128"/>
                  </a:lnTo>
                  <a:lnTo>
                    <a:pt x="84" y="130"/>
                  </a:lnTo>
                  <a:lnTo>
                    <a:pt x="74" y="134"/>
                  </a:lnTo>
                  <a:lnTo>
                    <a:pt x="66" y="140"/>
                  </a:lnTo>
                  <a:lnTo>
                    <a:pt x="60" y="14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62"/>
                  </a:lnTo>
                  <a:lnTo>
                    <a:pt x="62" y="168"/>
                  </a:lnTo>
                  <a:lnTo>
                    <a:pt x="66" y="172"/>
                  </a:lnTo>
                  <a:lnTo>
                    <a:pt x="70" y="176"/>
                  </a:lnTo>
                  <a:lnTo>
                    <a:pt x="78" y="178"/>
                  </a:lnTo>
                  <a:lnTo>
                    <a:pt x="84" y="180"/>
                  </a:lnTo>
                  <a:lnTo>
                    <a:pt x="100" y="178"/>
                  </a:lnTo>
                  <a:lnTo>
                    <a:pt x="114" y="174"/>
                  </a:lnTo>
                  <a:lnTo>
                    <a:pt x="122" y="170"/>
                  </a:lnTo>
                  <a:lnTo>
                    <a:pt x="128" y="164"/>
                  </a:lnTo>
                  <a:lnTo>
                    <a:pt x="134" y="158"/>
                  </a:lnTo>
                  <a:lnTo>
                    <a:pt x="138" y="152"/>
                  </a:lnTo>
                  <a:lnTo>
                    <a:pt x="140" y="144"/>
                  </a:lnTo>
                  <a:lnTo>
                    <a:pt x="140" y="134"/>
                  </a:lnTo>
                  <a:lnTo>
                    <a:pt x="140" y="126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22" name="Freeform 103"/>
            <p:cNvSpPr>
              <a:spLocks noChangeAspect="1" noEditPoints="1"/>
            </p:cNvSpPr>
            <p:nvPr userDrawn="1"/>
          </p:nvSpPr>
          <p:spPr bwMode="gray">
            <a:xfrm>
              <a:off x="4402" y="3735"/>
              <a:ext cx="58" cy="56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14" y="12"/>
                </a:cxn>
                <a:cxn ang="0">
                  <a:pos x="30" y="4"/>
                </a:cxn>
                <a:cxn ang="0">
                  <a:pos x="38" y="6"/>
                </a:cxn>
                <a:cxn ang="0">
                  <a:pos x="52" y="18"/>
                </a:cxn>
                <a:cxn ang="0">
                  <a:pos x="54" y="28"/>
                </a:cxn>
                <a:cxn ang="0">
                  <a:pos x="46" y="46"/>
                </a:cxn>
                <a:cxn ang="0">
                  <a:pos x="30" y="52"/>
                </a:cxn>
                <a:cxn ang="0">
                  <a:pos x="20" y="50"/>
                </a:cxn>
                <a:cxn ang="0">
                  <a:pos x="8" y="38"/>
                </a:cxn>
                <a:cxn ang="0">
                  <a:pos x="6" y="28"/>
                </a:cxn>
                <a:cxn ang="0">
                  <a:pos x="30" y="56"/>
                </a:cxn>
                <a:cxn ang="0">
                  <a:pos x="50" y="48"/>
                </a:cxn>
                <a:cxn ang="0">
                  <a:pos x="58" y="34"/>
                </a:cxn>
                <a:cxn ang="0">
                  <a:pos x="58" y="28"/>
                </a:cxn>
                <a:cxn ang="0">
                  <a:pos x="56" y="16"/>
                </a:cxn>
                <a:cxn ang="0">
                  <a:pos x="42" y="2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2" y="22"/>
                </a:cxn>
                <a:cxn ang="0">
                  <a:pos x="0" y="28"/>
                </a:cxn>
                <a:cxn ang="0">
                  <a:pos x="4" y="40"/>
                </a:cxn>
                <a:cxn ang="0">
                  <a:pos x="18" y="54"/>
                </a:cxn>
                <a:cxn ang="0">
                  <a:pos x="30" y="56"/>
                </a:cxn>
                <a:cxn ang="0">
                  <a:pos x="30" y="30"/>
                </a:cxn>
                <a:cxn ang="0">
                  <a:pos x="44" y="44"/>
                </a:cxn>
                <a:cxn ang="0">
                  <a:pos x="34" y="30"/>
                </a:cxn>
                <a:cxn ang="0">
                  <a:pos x="42" y="24"/>
                </a:cxn>
                <a:cxn ang="0">
                  <a:pos x="44" y="22"/>
                </a:cxn>
                <a:cxn ang="0">
                  <a:pos x="40" y="14"/>
                </a:cxn>
                <a:cxn ang="0">
                  <a:pos x="32" y="12"/>
                </a:cxn>
                <a:cxn ang="0">
                  <a:pos x="18" y="44"/>
                </a:cxn>
                <a:cxn ang="0">
                  <a:pos x="24" y="30"/>
                </a:cxn>
                <a:cxn ang="0">
                  <a:pos x="24" y="16"/>
                </a:cxn>
                <a:cxn ang="0">
                  <a:pos x="30" y="16"/>
                </a:cxn>
                <a:cxn ang="0">
                  <a:pos x="38" y="18"/>
                </a:cxn>
                <a:cxn ang="0">
                  <a:pos x="38" y="20"/>
                </a:cxn>
                <a:cxn ang="0">
                  <a:pos x="36" y="26"/>
                </a:cxn>
                <a:cxn ang="0">
                  <a:pos x="24" y="26"/>
                </a:cxn>
              </a:cxnLst>
              <a:rect l="0" t="0" r="r" b="b"/>
              <a:pathLst>
                <a:path w="58" h="56">
                  <a:moveTo>
                    <a:pt x="6" y="28"/>
                  </a:moveTo>
                  <a:lnTo>
                    <a:pt x="6" y="28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6" y="12"/>
                  </a:lnTo>
                  <a:lnTo>
                    <a:pt x="52" y="18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2" y="38"/>
                  </a:lnTo>
                  <a:lnTo>
                    <a:pt x="46" y="46"/>
                  </a:lnTo>
                  <a:lnTo>
                    <a:pt x="38" y="50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0" y="50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6" y="28"/>
                  </a:lnTo>
                  <a:close/>
                  <a:moveTo>
                    <a:pt x="30" y="56"/>
                  </a:moveTo>
                  <a:lnTo>
                    <a:pt x="30" y="56"/>
                  </a:lnTo>
                  <a:lnTo>
                    <a:pt x="42" y="54"/>
                  </a:lnTo>
                  <a:lnTo>
                    <a:pt x="50" y="48"/>
                  </a:lnTo>
                  <a:lnTo>
                    <a:pt x="56" y="40"/>
                  </a:lnTo>
                  <a:lnTo>
                    <a:pt x="58" y="34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8" y="22"/>
                  </a:lnTo>
                  <a:lnTo>
                    <a:pt x="56" y="16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4" y="40"/>
                  </a:lnTo>
                  <a:lnTo>
                    <a:pt x="10" y="48"/>
                  </a:lnTo>
                  <a:lnTo>
                    <a:pt x="18" y="54"/>
                  </a:lnTo>
                  <a:lnTo>
                    <a:pt x="30" y="56"/>
                  </a:lnTo>
                  <a:lnTo>
                    <a:pt x="30" y="56"/>
                  </a:lnTo>
                  <a:close/>
                  <a:moveTo>
                    <a:pt x="24" y="30"/>
                  </a:moveTo>
                  <a:lnTo>
                    <a:pt x="30" y="30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2" y="12"/>
                  </a:lnTo>
                  <a:lnTo>
                    <a:pt x="18" y="12"/>
                  </a:lnTo>
                  <a:lnTo>
                    <a:pt x="18" y="44"/>
                  </a:lnTo>
                  <a:lnTo>
                    <a:pt x="24" y="44"/>
                  </a:lnTo>
                  <a:lnTo>
                    <a:pt x="24" y="30"/>
                  </a:lnTo>
                  <a:close/>
                  <a:moveTo>
                    <a:pt x="24" y="26"/>
                  </a:moveTo>
                  <a:lnTo>
                    <a:pt x="24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0" y="26"/>
                  </a:lnTo>
                  <a:lnTo>
                    <a:pt x="24" y="26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707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 ttl graphic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9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0375" y="1325564"/>
            <a:ext cx="5497513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37288" y="1325563"/>
            <a:ext cx="5495925" cy="4132262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 bwMode="gray">
          <a:xfrm>
            <a:off x="6234113" y="5458120"/>
            <a:ext cx="5499100" cy="447784"/>
          </a:xfrm>
        </p:spPr>
        <p:txBody>
          <a:bodyPr tIns="64008" anchor="t" anchorCtr="0"/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8296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 ttl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 bwMode="gray">
          <a:xfrm>
            <a:off x="6234113" y="5458120"/>
            <a:ext cx="5499100" cy="447784"/>
          </a:xfrm>
        </p:spPr>
        <p:txBody>
          <a:bodyPr tIns="64008" anchor="t" anchorCtr="0"/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37288" y="1328738"/>
            <a:ext cx="5495925" cy="41290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93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4113" y="1325563"/>
            <a:ext cx="5499100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60375" y="1325563"/>
            <a:ext cx="5497513" cy="4660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93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 ttl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4113" y="1325563"/>
            <a:ext cx="5499100" cy="4660900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60375" y="1325563"/>
            <a:ext cx="5497513" cy="4660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53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9" y="417871"/>
            <a:ext cx="11308737" cy="5462230"/>
          </a:xfrm>
          <a:prstGeom prst="rect">
            <a:avLst/>
          </a:prstGeom>
        </p:spPr>
      </p:pic>
      <p:sp>
        <p:nvSpPr>
          <p:cNvPr id="7" name="Rectangle 7"/>
          <p:cNvSpPr>
            <a:spLocks noChangeArrowheads="1"/>
          </p:cNvSpPr>
          <p:nvPr userDrawn="1"/>
        </p:nvSpPr>
        <p:spPr bwMode="gray">
          <a:xfrm>
            <a:off x="942494" y="933450"/>
            <a:ext cx="5575300" cy="3129503"/>
          </a:xfrm>
          <a:prstGeom prst="rect">
            <a:avLst/>
          </a:prstGeom>
          <a:solidFill>
            <a:schemeClr val="bg1"/>
          </a:solidFill>
          <a:ln w="3175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72694" y="1283802"/>
            <a:ext cx="4914900" cy="2411897"/>
          </a:xfrm>
        </p:spPr>
        <p:txBody>
          <a:bodyPr tIns="0" anchor="t" anchorCtr="0"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87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451742" y="427038"/>
            <a:ext cx="11311128" cy="54530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354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gray">
          <a:xfrm>
            <a:off x="942494" y="933450"/>
            <a:ext cx="5575300" cy="3129503"/>
          </a:xfrm>
          <a:prstGeom prst="rect">
            <a:avLst/>
          </a:prstGeom>
          <a:solidFill>
            <a:schemeClr val="bg1"/>
          </a:solidFill>
          <a:ln w="3175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72694" y="1283802"/>
            <a:ext cx="4914900" cy="2411897"/>
          </a:xfrm>
        </p:spPr>
        <p:txBody>
          <a:bodyPr tIns="0" anchor="t" anchorCtr="0"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71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Know 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06375" y="-2587"/>
            <a:ext cx="11985626" cy="6857999"/>
            <a:chOff x="206375" y="-2587"/>
            <a:chExt cx="11985626" cy="6857999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206375" y="-2587"/>
              <a:ext cx="11985626" cy="6857999"/>
              <a:chOff x="206375" y="-2587"/>
              <a:chExt cx="11985626" cy="6857999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1" r="782"/>
              <a:stretch/>
            </p:blipFill>
            <p:spPr>
              <a:xfrm>
                <a:off x="206375" y="-2587"/>
                <a:ext cx="11985626" cy="6857999"/>
              </a:xfrm>
              <a:prstGeom prst="rect">
                <a:avLst/>
              </a:prstGeom>
            </p:spPr>
          </p:pic>
          <p:grpSp>
            <p:nvGrpSpPr>
              <p:cNvPr id="14" name="Group 11"/>
              <p:cNvGrpSpPr>
                <a:grpSpLocks noChangeAspect="1"/>
              </p:cNvGrpSpPr>
              <p:nvPr userDrawn="1"/>
            </p:nvGrpSpPr>
            <p:grpSpPr bwMode="auto">
              <a:xfrm>
                <a:off x="10312064" y="6208820"/>
                <a:ext cx="1417320" cy="318174"/>
                <a:chOff x="3020" y="3469"/>
                <a:chExt cx="1440" cy="326"/>
              </a:xfrm>
              <a:solidFill>
                <a:srgbClr val="00529B"/>
              </a:solidFill>
            </p:grpSpPr>
            <p:sp>
              <p:nvSpPr>
                <p:cNvPr id="15" name="Freeform 12"/>
                <p:cNvSpPr>
                  <a:spLocks noChangeAspect="1"/>
                </p:cNvSpPr>
                <p:nvPr/>
              </p:nvSpPr>
              <p:spPr bwMode="black">
                <a:xfrm>
                  <a:off x="4322" y="3575"/>
                  <a:ext cx="132" cy="212"/>
                </a:xfrm>
                <a:custGeom>
                  <a:avLst/>
                  <a:gdLst>
                    <a:gd name="T0" fmla="*/ 132 w 132"/>
                    <a:gd name="T1" fmla="*/ 0 h 212"/>
                    <a:gd name="T2" fmla="*/ 128 w 132"/>
                    <a:gd name="T3" fmla="*/ 50 h 212"/>
                    <a:gd name="T4" fmla="*/ 106 w 132"/>
                    <a:gd name="T5" fmla="*/ 50 h 212"/>
                    <a:gd name="T6" fmla="*/ 106 w 132"/>
                    <a:gd name="T7" fmla="*/ 50 h 212"/>
                    <a:gd name="T8" fmla="*/ 96 w 132"/>
                    <a:gd name="T9" fmla="*/ 50 h 212"/>
                    <a:gd name="T10" fmla="*/ 86 w 132"/>
                    <a:gd name="T11" fmla="*/ 54 h 212"/>
                    <a:gd name="T12" fmla="*/ 78 w 132"/>
                    <a:gd name="T13" fmla="*/ 60 h 212"/>
                    <a:gd name="T14" fmla="*/ 70 w 132"/>
                    <a:gd name="T15" fmla="*/ 66 h 212"/>
                    <a:gd name="T16" fmla="*/ 64 w 132"/>
                    <a:gd name="T17" fmla="*/ 74 h 212"/>
                    <a:gd name="T18" fmla="*/ 60 w 132"/>
                    <a:gd name="T19" fmla="*/ 82 h 212"/>
                    <a:gd name="T20" fmla="*/ 58 w 132"/>
                    <a:gd name="T21" fmla="*/ 92 h 212"/>
                    <a:gd name="T22" fmla="*/ 58 w 132"/>
                    <a:gd name="T23" fmla="*/ 100 h 212"/>
                    <a:gd name="T24" fmla="*/ 58 w 132"/>
                    <a:gd name="T25" fmla="*/ 212 h 212"/>
                    <a:gd name="T26" fmla="*/ 0 w 132"/>
                    <a:gd name="T27" fmla="*/ 212 h 212"/>
                    <a:gd name="T28" fmla="*/ 0 w 132"/>
                    <a:gd name="T29" fmla="*/ 0 h 212"/>
                    <a:gd name="T30" fmla="*/ 54 w 132"/>
                    <a:gd name="T31" fmla="*/ 0 h 212"/>
                    <a:gd name="T32" fmla="*/ 56 w 132"/>
                    <a:gd name="T33" fmla="*/ 26 h 212"/>
                    <a:gd name="T34" fmla="*/ 56 w 132"/>
                    <a:gd name="T35" fmla="*/ 26 h 212"/>
                    <a:gd name="T36" fmla="*/ 66 w 132"/>
                    <a:gd name="T37" fmla="*/ 14 h 212"/>
                    <a:gd name="T38" fmla="*/ 78 w 132"/>
                    <a:gd name="T39" fmla="*/ 6 h 212"/>
                    <a:gd name="T40" fmla="*/ 94 w 132"/>
                    <a:gd name="T41" fmla="*/ 2 h 212"/>
                    <a:gd name="T42" fmla="*/ 112 w 132"/>
                    <a:gd name="T43" fmla="*/ 0 h 212"/>
                    <a:gd name="T44" fmla="*/ 132 w 132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32"/>
                    <a:gd name="T70" fmla="*/ 0 h 212"/>
                    <a:gd name="T71" fmla="*/ 132 w 132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32" h="212">
                      <a:moveTo>
                        <a:pt x="132" y="0"/>
                      </a:moveTo>
                      <a:lnTo>
                        <a:pt x="128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8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78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reeform 13"/>
                <p:cNvSpPr>
                  <a:spLocks noChangeAspect="1"/>
                </p:cNvSpPr>
                <p:nvPr/>
              </p:nvSpPr>
              <p:spPr bwMode="black">
                <a:xfrm>
                  <a:off x="3860" y="3569"/>
                  <a:ext cx="194" cy="218"/>
                </a:xfrm>
                <a:custGeom>
                  <a:avLst/>
                  <a:gdLst>
                    <a:gd name="T0" fmla="*/ 194 w 194"/>
                    <a:gd name="T1" fmla="*/ 218 h 218"/>
                    <a:gd name="T2" fmla="*/ 136 w 194"/>
                    <a:gd name="T3" fmla="*/ 218 h 218"/>
                    <a:gd name="T4" fmla="*/ 136 w 194"/>
                    <a:gd name="T5" fmla="*/ 106 h 218"/>
                    <a:gd name="T6" fmla="*/ 136 w 194"/>
                    <a:gd name="T7" fmla="*/ 106 h 218"/>
                    <a:gd name="T8" fmla="*/ 136 w 194"/>
                    <a:gd name="T9" fmla="*/ 88 h 218"/>
                    <a:gd name="T10" fmla="*/ 134 w 194"/>
                    <a:gd name="T11" fmla="*/ 78 h 218"/>
                    <a:gd name="T12" fmla="*/ 132 w 194"/>
                    <a:gd name="T13" fmla="*/ 70 h 218"/>
                    <a:gd name="T14" fmla="*/ 128 w 194"/>
                    <a:gd name="T15" fmla="*/ 64 h 218"/>
                    <a:gd name="T16" fmla="*/ 122 w 194"/>
                    <a:gd name="T17" fmla="*/ 58 h 218"/>
                    <a:gd name="T18" fmla="*/ 112 w 194"/>
                    <a:gd name="T19" fmla="*/ 54 h 218"/>
                    <a:gd name="T20" fmla="*/ 102 w 194"/>
                    <a:gd name="T21" fmla="*/ 52 h 218"/>
                    <a:gd name="T22" fmla="*/ 102 w 194"/>
                    <a:gd name="T23" fmla="*/ 52 h 218"/>
                    <a:gd name="T24" fmla="*/ 90 w 194"/>
                    <a:gd name="T25" fmla="*/ 54 h 218"/>
                    <a:gd name="T26" fmla="*/ 82 w 194"/>
                    <a:gd name="T27" fmla="*/ 56 h 218"/>
                    <a:gd name="T28" fmla="*/ 74 w 194"/>
                    <a:gd name="T29" fmla="*/ 62 h 218"/>
                    <a:gd name="T30" fmla="*/ 68 w 194"/>
                    <a:gd name="T31" fmla="*/ 68 h 218"/>
                    <a:gd name="T32" fmla="*/ 62 w 194"/>
                    <a:gd name="T33" fmla="*/ 76 h 218"/>
                    <a:gd name="T34" fmla="*/ 60 w 194"/>
                    <a:gd name="T35" fmla="*/ 84 h 218"/>
                    <a:gd name="T36" fmla="*/ 58 w 194"/>
                    <a:gd name="T37" fmla="*/ 92 h 218"/>
                    <a:gd name="T38" fmla="*/ 58 w 194"/>
                    <a:gd name="T39" fmla="*/ 102 h 218"/>
                    <a:gd name="T40" fmla="*/ 58 w 194"/>
                    <a:gd name="T41" fmla="*/ 218 h 218"/>
                    <a:gd name="T42" fmla="*/ 0 w 194"/>
                    <a:gd name="T43" fmla="*/ 218 h 218"/>
                    <a:gd name="T44" fmla="*/ 0 w 194"/>
                    <a:gd name="T45" fmla="*/ 6 h 218"/>
                    <a:gd name="T46" fmla="*/ 52 w 194"/>
                    <a:gd name="T47" fmla="*/ 6 h 218"/>
                    <a:gd name="T48" fmla="*/ 54 w 194"/>
                    <a:gd name="T49" fmla="*/ 32 h 218"/>
                    <a:gd name="T50" fmla="*/ 54 w 194"/>
                    <a:gd name="T51" fmla="*/ 32 h 218"/>
                    <a:gd name="T52" fmla="*/ 64 w 194"/>
                    <a:gd name="T53" fmla="*/ 20 h 218"/>
                    <a:gd name="T54" fmla="*/ 78 w 194"/>
                    <a:gd name="T55" fmla="*/ 10 h 218"/>
                    <a:gd name="T56" fmla="*/ 88 w 194"/>
                    <a:gd name="T57" fmla="*/ 6 h 218"/>
                    <a:gd name="T58" fmla="*/ 96 w 194"/>
                    <a:gd name="T59" fmla="*/ 4 h 218"/>
                    <a:gd name="T60" fmla="*/ 106 w 194"/>
                    <a:gd name="T61" fmla="*/ 2 h 218"/>
                    <a:gd name="T62" fmla="*/ 118 w 194"/>
                    <a:gd name="T63" fmla="*/ 0 h 218"/>
                    <a:gd name="T64" fmla="*/ 118 w 194"/>
                    <a:gd name="T65" fmla="*/ 0 h 218"/>
                    <a:gd name="T66" fmla="*/ 138 w 194"/>
                    <a:gd name="T67" fmla="*/ 2 h 218"/>
                    <a:gd name="T68" fmla="*/ 154 w 194"/>
                    <a:gd name="T69" fmla="*/ 8 h 218"/>
                    <a:gd name="T70" fmla="*/ 168 w 194"/>
                    <a:gd name="T71" fmla="*/ 16 h 218"/>
                    <a:gd name="T72" fmla="*/ 178 w 194"/>
                    <a:gd name="T73" fmla="*/ 26 h 218"/>
                    <a:gd name="T74" fmla="*/ 186 w 194"/>
                    <a:gd name="T75" fmla="*/ 40 h 218"/>
                    <a:gd name="T76" fmla="*/ 190 w 194"/>
                    <a:gd name="T77" fmla="*/ 54 h 218"/>
                    <a:gd name="T78" fmla="*/ 194 w 194"/>
                    <a:gd name="T79" fmla="*/ 70 h 218"/>
                    <a:gd name="T80" fmla="*/ 194 w 194"/>
                    <a:gd name="T81" fmla="*/ 86 h 218"/>
                    <a:gd name="T82" fmla="*/ 194 w 194"/>
                    <a:gd name="T83" fmla="*/ 218 h 21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94"/>
                    <a:gd name="T127" fmla="*/ 0 h 218"/>
                    <a:gd name="T128" fmla="*/ 194 w 194"/>
                    <a:gd name="T129" fmla="*/ 218 h 218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94" h="218">
                      <a:moveTo>
                        <a:pt x="194" y="218"/>
                      </a:moveTo>
                      <a:lnTo>
                        <a:pt x="136" y="218"/>
                      </a:lnTo>
                      <a:lnTo>
                        <a:pt x="136" y="106"/>
                      </a:lnTo>
                      <a:lnTo>
                        <a:pt x="136" y="88"/>
                      </a:lnTo>
                      <a:lnTo>
                        <a:pt x="134" y="78"/>
                      </a:lnTo>
                      <a:lnTo>
                        <a:pt x="132" y="70"/>
                      </a:lnTo>
                      <a:lnTo>
                        <a:pt x="128" y="64"/>
                      </a:lnTo>
                      <a:lnTo>
                        <a:pt x="122" y="58"/>
                      </a:lnTo>
                      <a:lnTo>
                        <a:pt x="112" y="54"/>
                      </a:lnTo>
                      <a:lnTo>
                        <a:pt x="102" y="52"/>
                      </a:lnTo>
                      <a:lnTo>
                        <a:pt x="90" y="54"/>
                      </a:lnTo>
                      <a:lnTo>
                        <a:pt x="82" y="56"/>
                      </a:lnTo>
                      <a:lnTo>
                        <a:pt x="74" y="62"/>
                      </a:lnTo>
                      <a:lnTo>
                        <a:pt x="68" y="68"/>
                      </a:lnTo>
                      <a:lnTo>
                        <a:pt x="62" y="76"/>
                      </a:lnTo>
                      <a:lnTo>
                        <a:pt x="60" y="84"/>
                      </a:lnTo>
                      <a:lnTo>
                        <a:pt x="58" y="92"/>
                      </a:lnTo>
                      <a:lnTo>
                        <a:pt x="58" y="102"/>
                      </a:lnTo>
                      <a:lnTo>
                        <a:pt x="58" y="218"/>
                      </a:lnTo>
                      <a:lnTo>
                        <a:pt x="0" y="218"/>
                      </a:lnTo>
                      <a:lnTo>
                        <a:pt x="0" y="6"/>
                      </a:lnTo>
                      <a:lnTo>
                        <a:pt x="52" y="6"/>
                      </a:lnTo>
                      <a:lnTo>
                        <a:pt x="54" y="32"/>
                      </a:lnTo>
                      <a:lnTo>
                        <a:pt x="64" y="20"/>
                      </a:lnTo>
                      <a:lnTo>
                        <a:pt x="78" y="10"/>
                      </a:lnTo>
                      <a:lnTo>
                        <a:pt x="88" y="6"/>
                      </a:lnTo>
                      <a:lnTo>
                        <a:pt x="96" y="4"/>
                      </a:lnTo>
                      <a:lnTo>
                        <a:pt x="106" y="2"/>
                      </a:lnTo>
                      <a:lnTo>
                        <a:pt x="118" y="0"/>
                      </a:lnTo>
                      <a:lnTo>
                        <a:pt x="138" y="2"/>
                      </a:lnTo>
                      <a:lnTo>
                        <a:pt x="154" y="8"/>
                      </a:lnTo>
                      <a:lnTo>
                        <a:pt x="168" y="16"/>
                      </a:lnTo>
                      <a:lnTo>
                        <a:pt x="178" y="26"/>
                      </a:lnTo>
                      <a:lnTo>
                        <a:pt x="186" y="40"/>
                      </a:lnTo>
                      <a:lnTo>
                        <a:pt x="190" y="54"/>
                      </a:lnTo>
                      <a:lnTo>
                        <a:pt x="194" y="70"/>
                      </a:lnTo>
                      <a:lnTo>
                        <a:pt x="194" y="86"/>
                      </a:lnTo>
                      <a:lnTo>
                        <a:pt x="194" y="2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Freeform 14"/>
                <p:cNvSpPr>
                  <a:spLocks noChangeAspect="1"/>
                </p:cNvSpPr>
                <p:nvPr/>
              </p:nvSpPr>
              <p:spPr bwMode="black">
                <a:xfrm>
                  <a:off x="3720" y="3515"/>
                  <a:ext cx="114" cy="276"/>
                </a:xfrm>
                <a:custGeom>
                  <a:avLst/>
                  <a:gdLst>
                    <a:gd name="T0" fmla="*/ 114 w 114"/>
                    <a:gd name="T1" fmla="*/ 224 h 276"/>
                    <a:gd name="T2" fmla="*/ 110 w 114"/>
                    <a:gd name="T3" fmla="*/ 272 h 276"/>
                    <a:gd name="T4" fmla="*/ 110 w 114"/>
                    <a:gd name="T5" fmla="*/ 272 h 276"/>
                    <a:gd name="T6" fmla="*/ 90 w 114"/>
                    <a:gd name="T7" fmla="*/ 276 h 276"/>
                    <a:gd name="T8" fmla="*/ 70 w 114"/>
                    <a:gd name="T9" fmla="*/ 276 h 276"/>
                    <a:gd name="T10" fmla="*/ 70 w 114"/>
                    <a:gd name="T11" fmla="*/ 276 h 276"/>
                    <a:gd name="T12" fmla="*/ 50 w 114"/>
                    <a:gd name="T13" fmla="*/ 276 h 276"/>
                    <a:gd name="T14" fmla="*/ 36 w 114"/>
                    <a:gd name="T15" fmla="*/ 272 h 276"/>
                    <a:gd name="T16" fmla="*/ 24 w 114"/>
                    <a:gd name="T17" fmla="*/ 266 h 276"/>
                    <a:gd name="T18" fmla="*/ 14 w 114"/>
                    <a:gd name="T19" fmla="*/ 258 h 276"/>
                    <a:gd name="T20" fmla="*/ 8 w 114"/>
                    <a:gd name="T21" fmla="*/ 248 h 276"/>
                    <a:gd name="T22" fmla="*/ 2 w 114"/>
                    <a:gd name="T23" fmla="*/ 234 h 276"/>
                    <a:gd name="T24" fmla="*/ 0 w 114"/>
                    <a:gd name="T25" fmla="*/ 220 h 276"/>
                    <a:gd name="T26" fmla="*/ 0 w 114"/>
                    <a:gd name="T27" fmla="*/ 202 h 276"/>
                    <a:gd name="T28" fmla="*/ 0 w 114"/>
                    <a:gd name="T29" fmla="*/ 0 h 276"/>
                    <a:gd name="T30" fmla="*/ 58 w 114"/>
                    <a:gd name="T31" fmla="*/ 0 h 276"/>
                    <a:gd name="T32" fmla="*/ 58 w 114"/>
                    <a:gd name="T33" fmla="*/ 60 h 276"/>
                    <a:gd name="T34" fmla="*/ 114 w 114"/>
                    <a:gd name="T35" fmla="*/ 60 h 276"/>
                    <a:gd name="T36" fmla="*/ 110 w 114"/>
                    <a:gd name="T37" fmla="*/ 110 h 276"/>
                    <a:gd name="T38" fmla="*/ 58 w 114"/>
                    <a:gd name="T39" fmla="*/ 110 h 276"/>
                    <a:gd name="T40" fmla="*/ 58 w 114"/>
                    <a:gd name="T41" fmla="*/ 198 h 276"/>
                    <a:gd name="T42" fmla="*/ 58 w 114"/>
                    <a:gd name="T43" fmla="*/ 198 h 276"/>
                    <a:gd name="T44" fmla="*/ 58 w 114"/>
                    <a:gd name="T45" fmla="*/ 210 h 276"/>
                    <a:gd name="T46" fmla="*/ 62 w 114"/>
                    <a:gd name="T47" fmla="*/ 220 h 276"/>
                    <a:gd name="T48" fmla="*/ 66 w 114"/>
                    <a:gd name="T49" fmla="*/ 224 h 276"/>
                    <a:gd name="T50" fmla="*/ 70 w 114"/>
                    <a:gd name="T51" fmla="*/ 226 h 276"/>
                    <a:gd name="T52" fmla="*/ 84 w 114"/>
                    <a:gd name="T53" fmla="*/ 228 h 276"/>
                    <a:gd name="T54" fmla="*/ 84 w 114"/>
                    <a:gd name="T55" fmla="*/ 228 h 276"/>
                    <a:gd name="T56" fmla="*/ 98 w 114"/>
                    <a:gd name="T57" fmla="*/ 228 h 276"/>
                    <a:gd name="T58" fmla="*/ 114 w 114"/>
                    <a:gd name="T59" fmla="*/ 224 h 276"/>
                    <a:gd name="T60" fmla="*/ 114 w 114"/>
                    <a:gd name="T61" fmla="*/ 224 h 27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114"/>
                    <a:gd name="T94" fmla="*/ 0 h 276"/>
                    <a:gd name="T95" fmla="*/ 114 w 114"/>
                    <a:gd name="T96" fmla="*/ 276 h 27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114" h="276">
                      <a:moveTo>
                        <a:pt x="114" y="224"/>
                      </a:moveTo>
                      <a:lnTo>
                        <a:pt x="110" y="272"/>
                      </a:lnTo>
                      <a:lnTo>
                        <a:pt x="90" y="276"/>
                      </a:lnTo>
                      <a:lnTo>
                        <a:pt x="70" y="276"/>
                      </a:lnTo>
                      <a:lnTo>
                        <a:pt x="50" y="276"/>
                      </a:lnTo>
                      <a:lnTo>
                        <a:pt x="36" y="272"/>
                      </a:lnTo>
                      <a:lnTo>
                        <a:pt x="24" y="266"/>
                      </a:lnTo>
                      <a:lnTo>
                        <a:pt x="14" y="258"/>
                      </a:lnTo>
                      <a:lnTo>
                        <a:pt x="8" y="248"/>
                      </a:lnTo>
                      <a:lnTo>
                        <a:pt x="2" y="234"/>
                      </a:lnTo>
                      <a:lnTo>
                        <a:pt x="0" y="220"/>
                      </a:ln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60"/>
                      </a:lnTo>
                      <a:lnTo>
                        <a:pt x="114" y="60"/>
                      </a:lnTo>
                      <a:lnTo>
                        <a:pt x="110" y="110"/>
                      </a:lnTo>
                      <a:lnTo>
                        <a:pt x="58" y="110"/>
                      </a:lnTo>
                      <a:lnTo>
                        <a:pt x="58" y="198"/>
                      </a:lnTo>
                      <a:lnTo>
                        <a:pt x="58" y="210"/>
                      </a:lnTo>
                      <a:lnTo>
                        <a:pt x="62" y="220"/>
                      </a:lnTo>
                      <a:lnTo>
                        <a:pt x="66" y="224"/>
                      </a:lnTo>
                      <a:lnTo>
                        <a:pt x="70" y="226"/>
                      </a:lnTo>
                      <a:lnTo>
                        <a:pt x="84" y="228"/>
                      </a:lnTo>
                      <a:lnTo>
                        <a:pt x="98" y="228"/>
                      </a:lnTo>
                      <a:lnTo>
                        <a:pt x="114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Freeform 15"/>
                <p:cNvSpPr>
                  <a:spLocks noChangeAspect="1"/>
                </p:cNvSpPr>
                <p:nvPr/>
              </p:nvSpPr>
              <p:spPr bwMode="black">
                <a:xfrm>
                  <a:off x="3574" y="3575"/>
                  <a:ext cx="126" cy="212"/>
                </a:xfrm>
                <a:custGeom>
                  <a:avLst/>
                  <a:gdLst>
                    <a:gd name="T0" fmla="*/ 126 w 126"/>
                    <a:gd name="T1" fmla="*/ 0 h 212"/>
                    <a:gd name="T2" fmla="*/ 122 w 126"/>
                    <a:gd name="T3" fmla="*/ 50 h 212"/>
                    <a:gd name="T4" fmla="*/ 106 w 126"/>
                    <a:gd name="T5" fmla="*/ 50 h 212"/>
                    <a:gd name="T6" fmla="*/ 106 w 126"/>
                    <a:gd name="T7" fmla="*/ 50 h 212"/>
                    <a:gd name="T8" fmla="*/ 96 w 126"/>
                    <a:gd name="T9" fmla="*/ 50 h 212"/>
                    <a:gd name="T10" fmla="*/ 86 w 126"/>
                    <a:gd name="T11" fmla="*/ 54 h 212"/>
                    <a:gd name="T12" fmla="*/ 76 w 126"/>
                    <a:gd name="T13" fmla="*/ 60 h 212"/>
                    <a:gd name="T14" fmla="*/ 70 w 126"/>
                    <a:gd name="T15" fmla="*/ 66 h 212"/>
                    <a:gd name="T16" fmla="*/ 64 w 126"/>
                    <a:gd name="T17" fmla="*/ 74 h 212"/>
                    <a:gd name="T18" fmla="*/ 60 w 126"/>
                    <a:gd name="T19" fmla="*/ 82 h 212"/>
                    <a:gd name="T20" fmla="*/ 58 w 126"/>
                    <a:gd name="T21" fmla="*/ 92 h 212"/>
                    <a:gd name="T22" fmla="*/ 58 w 126"/>
                    <a:gd name="T23" fmla="*/ 100 h 212"/>
                    <a:gd name="T24" fmla="*/ 58 w 126"/>
                    <a:gd name="T25" fmla="*/ 212 h 212"/>
                    <a:gd name="T26" fmla="*/ 0 w 126"/>
                    <a:gd name="T27" fmla="*/ 212 h 212"/>
                    <a:gd name="T28" fmla="*/ 0 w 126"/>
                    <a:gd name="T29" fmla="*/ 0 h 212"/>
                    <a:gd name="T30" fmla="*/ 54 w 126"/>
                    <a:gd name="T31" fmla="*/ 0 h 212"/>
                    <a:gd name="T32" fmla="*/ 56 w 126"/>
                    <a:gd name="T33" fmla="*/ 26 h 212"/>
                    <a:gd name="T34" fmla="*/ 56 w 126"/>
                    <a:gd name="T35" fmla="*/ 26 h 212"/>
                    <a:gd name="T36" fmla="*/ 66 w 126"/>
                    <a:gd name="T37" fmla="*/ 14 h 212"/>
                    <a:gd name="T38" fmla="*/ 80 w 126"/>
                    <a:gd name="T39" fmla="*/ 6 h 212"/>
                    <a:gd name="T40" fmla="*/ 94 w 126"/>
                    <a:gd name="T41" fmla="*/ 2 h 212"/>
                    <a:gd name="T42" fmla="*/ 112 w 126"/>
                    <a:gd name="T43" fmla="*/ 0 h 212"/>
                    <a:gd name="T44" fmla="*/ 126 w 126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26"/>
                    <a:gd name="T70" fmla="*/ 0 h 212"/>
                    <a:gd name="T71" fmla="*/ 126 w 126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26" h="212">
                      <a:moveTo>
                        <a:pt x="126" y="0"/>
                      </a:moveTo>
                      <a:lnTo>
                        <a:pt x="122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6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80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Freeform 16"/>
                <p:cNvSpPr>
                  <a:spLocks noChangeAspect="1"/>
                </p:cNvSpPr>
                <p:nvPr/>
              </p:nvSpPr>
              <p:spPr bwMode="black">
                <a:xfrm>
                  <a:off x="3020" y="3469"/>
                  <a:ext cx="294" cy="326"/>
                </a:xfrm>
                <a:custGeom>
                  <a:avLst/>
                  <a:gdLst>
                    <a:gd name="T0" fmla="*/ 294 w 294"/>
                    <a:gd name="T1" fmla="*/ 296 h 326"/>
                    <a:gd name="T2" fmla="*/ 234 w 294"/>
                    <a:gd name="T3" fmla="*/ 320 h 326"/>
                    <a:gd name="T4" fmla="*/ 202 w 294"/>
                    <a:gd name="T5" fmla="*/ 326 h 326"/>
                    <a:gd name="T6" fmla="*/ 164 w 294"/>
                    <a:gd name="T7" fmla="*/ 326 h 326"/>
                    <a:gd name="T8" fmla="*/ 148 w 294"/>
                    <a:gd name="T9" fmla="*/ 326 h 326"/>
                    <a:gd name="T10" fmla="*/ 114 w 294"/>
                    <a:gd name="T11" fmla="*/ 320 h 326"/>
                    <a:gd name="T12" fmla="*/ 84 w 294"/>
                    <a:gd name="T13" fmla="*/ 308 h 326"/>
                    <a:gd name="T14" fmla="*/ 58 w 294"/>
                    <a:gd name="T15" fmla="*/ 292 h 326"/>
                    <a:gd name="T16" fmla="*/ 36 w 294"/>
                    <a:gd name="T17" fmla="*/ 272 h 326"/>
                    <a:gd name="T18" fmla="*/ 20 w 294"/>
                    <a:gd name="T19" fmla="*/ 246 h 326"/>
                    <a:gd name="T20" fmla="*/ 8 w 294"/>
                    <a:gd name="T21" fmla="*/ 216 h 326"/>
                    <a:gd name="T22" fmla="*/ 2 w 294"/>
                    <a:gd name="T23" fmla="*/ 182 h 326"/>
                    <a:gd name="T24" fmla="*/ 0 w 294"/>
                    <a:gd name="T25" fmla="*/ 164 h 326"/>
                    <a:gd name="T26" fmla="*/ 4 w 294"/>
                    <a:gd name="T27" fmla="*/ 128 h 326"/>
                    <a:gd name="T28" fmla="*/ 12 w 294"/>
                    <a:gd name="T29" fmla="*/ 96 h 326"/>
                    <a:gd name="T30" fmla="*/ 28 w 294"/>
                    <a:gd name="T31" fmla="*/ 68 h 326"/>
                    <a:gd name="T32" fmla="*/ 48 w 294"/>
                    <a:gd name="T33" fmla="*/ 44 h 326"/>
                    <a:gd name="T34" fmla="*/ 72 w 294"/>
                    <a:gd name="T35" fmla="*/ 26 h 326"/>
                    <a:gd name="T36" fmla="*/ 100 w 294"/>
                    <a:gd name="T37" fmla="*/ 12 h 326"/>
                    <a:gd name="T38" fmla="*/ 130 w 294"/>
                    <a:gd name="T39" fmla="*/ 2 h 326"/>
                    <a:gd name="T40" fmla="*/ 164 w 294"/>
                    <a:gd name="T41" fmla="*/ 0 h 326"/>
                    <a:gd name="T42" fmla="*/ 182 w 294"/>
                    <a:gd name="T43" fmla="*/ 0 h 326"/>
                    <a:gd name="T44" fmla="*/ 216 w 294"/>
                    <a:gd name="T45" fmla="*/ 4 h 326"/>
                    <a:gd name="T46" fmla="*/ 248 w 294"/>
                    <a:gd name="T47" fmla="*/ 14 h 326"/>
                    <a:gd name="T48" fmla="*/ 276 w 294"/>
                    <a:gd name="T49" fmla="*/ 30 h 326"/>
                    <a:gd name="T50" fmla="*/ 250 w 294"/>
                    <a:gd name="T51" fmla="*/ 82 h 326"/>
                    <a:gd name="T52" fmla="*/ 232 w 294"/>
                    <a:gd name="T53" fmla="*/ 70 h 326"/>
                    <a:gd name="T54" fmla="*/ 188 w 294"/>
                    <a:gd name="T55" fmla="*/ 56 h 326"/>
                    <a:gd name="T56" fmla="*/ 162 w 294"/>
                    <a:gd name="T57" fmla="*/ 56 h 326"/>
                    <a:gd name="T58" fmla="*/ 122 w 294"/>
                    <a:gd name="T59" fmla="*/ 64 h 326"/>
                    <a:gd name="T60" fmla="*/ 90 w 294"/>
                    <a:gd name="T61" fmla="*/ 86 h 326"/>
                    <a:gd name="T62" fmla="*/ 72 w 294"/>
                    <a:gd name="T63" fmla="*/ 120 h 326"/>
                    <a:gd name="T64" fmla="*/ 64 w 294"/>
                    <a:gd name="T65" fmla="*/ 160 h 326"/>
                    <a:gd name="T66" fmla="*/ 66 w 294"/>
                    <a:gd name="T67" fmla="*/ 184 h 326"/>
                    <a:gd name="T68" fmla="*/ 80 w 294"/>
                    <a:gd name="T69" fmla="*/ 224 h 326"/>
                    <a:gd name="T70" fmla="*/ 106 w 294"/>
                    <a:gd name="T71" fmla="*/ 254 h 326"/>
                    <a:gd name="T72" fmla="*/ 144 w 294"/>
                    <a:gd name="T73" fmla="*/ 270 h 326"/>
                    <a:gd name="T74" fmla="*/ 166 w 294"/>
                    <a:gd name="T75" fmla="*/ 272 h 326"/>
                    <a:gd name="T76" fmla="*/ 204 w 294"/>
                    <a:gd name="T77" fmla="*/ 270 h 326"/>
                    <a:gd name="T78" fmla="*/ 234 w 294"/>
                    <a:gd name="T79" fmla="*/ 260 h 326"/>
                    <a:gd name="T80" fmla="*/ 170 w 294"/>
                    <a:gd name="T81" fmla="*/ 194 h 326"/>
                    <a:gd name="T82" fmla="*/ 294 w 294"/>
                    <a:gd name="T83" fmla="*/ 140 h 32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94"/>
                    <a:gd name="T127" fmla="*/ 0 h 326"/>
                    <a:gd name="T128" fmla="*/ 294 w 294"/>
                    <a:gd name="T129" fmla="*/ 326 h 32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94" h="326">
                      <a:moveTo>
                        <a:pt x="294" y="296"/>
                      </a:moveTo>
                      <a:lnTo>
                        <a:pt x="294" y="296"/>
                      </a:lnTo>
                      <a:lnTo>
                        <a:pt x="266" y="310"/>
                      </a:lnTo>
                      <a:lnTo>
                        <a:pt x="234" y="320"/>
                      </a:lnTo>
                      <a:lnTo>
                        <a:pt x="218" y="322"/>
                      </a:lnTo>
                      <a:lnTo>
                        <a:pt x="202" y="326"/>
                      </a:lnTo>
                      <a:lnTo>
                        <a:pt x="184" y="326"/>
                      </a:lnTo>
                      <a:lnTo>
                        <a:pt x="164" y="326"/>
                      </a:lnTo>
                      <a:lnTo>
                        <a:pt x="148" y="326"/>
                      </a:lnTo>
                      <a:lnTo>
                        <a:pt x="130" y="324"/>
                      </a:lnTo>
                      <a:lnTo>
                        <a:pt x="114" y="320"/>
                      </a:lnTo>
                      <a:lnTo>
                        <a:pt x="98" y="314"/>
                      </a:lnTo>
                      <a:lnTo>
                        <a:pt x="84" y="308"/>
                      </a:lnTo>
                      <a:lnTo>
                        <a:pt x="70" y="300"/>
                      </a:lnTo>
                      <a:lnTo>
                        <a:pt x="58" y="292"/>
                      </a:lnTo>
                      <a:lnTo>
                        <a:pt x="46" y="282"/>
                      </a:lnTo>
                      <a:lnTo>
                        <a:pt x="36" y="272"/>
                      </a:lnTo>
                      <a:lnTo>
                        <a:pt x="28" y="258"/>
                      </a:lnTo>
                      <a:lnTo>
                        <a:pt x="20" y="246"/>
                      </a:lnTo>
                      <a:lnTo>
                        <a:pt x="12" y="232"/>
                      </a:lnTo>
                      <a:lnTo>
                        <a:pt x="8" y="216"/>
                      </a:lnTo>
                      <a:lnTo>
                        <a:pt x="4" y="200"/>
                      </a:lnTo>
                      <a:lnTo>
                        <a:pt x="2" y="182"/>
                      </a:lnTo>
                      <a:lnTo>
                        <a:pt x="0" y="164"/>
                      </a:lnTo>
                      <a:lnTo>
                        <a:pt x="2" y="146"/>
                      </a:lnTo>
                      <a:lnTo>
                        <a:pt x="4" y="128"/>
                      </a:lnTo>
                      <a:lnTo>
                        <a:pt x="8" y="112"/>
                      </a:lnTo>
                      <a:lnTo>
                        <a:pt x="12" y="96"/>
                      </a:lnTo>
                      <a:lnTo>
                        <a:pt x="20" y="82"/>
                      </a:lnTo>
                      <a:lnTo>
                        <a:pt x="28" y="68"/>
                      </a:lnTo>
                      <a:lnTo>
                        <a:pt x="36" y="56"/>
                      </a:lnTo>
                      <a:lnTo>
                        <a:pt x="48" y="44"/>
                      </a:lnTo>
                      <a:lnTo>
                        <a:pt x="58" y="34"/>
                      </a:lnTo>
                      <a:lnTo>
                        <a:pt x="72" y="26"/>
                      </a:lnTo>
                      <a:lnTo>
                        <a:pt x="84" y="18"/>
                      </a:lnTo>
                      <a:lnTo>
                        <a:pt x="100" y="12"/>
                      </a:lnTo>
                      <a:lnTo>
                        <a:pt x="114" y="6"/>
                      </a:lnTo>
                      <a:lnTo>
                        <a:pt x="130" y="2"/>
                      </a:lnTo>
                      <a:lnTo>
                        <a:pt x="148" y="0"/>
                      </a:lnTo>
                      <a:lnTo>
                        <a:pt x="164" y="0"/>
                      </a:lnTo>
                      <a:lnTo>
                        <a:pt x="182" y="0"/>
                      </a:lnTo>
                      <a:lnTo>
                        <a:pt x="200" y="2"/>
                      </a:lnTo>
                      <a:lnTo>
                        <a:pt x="216" y="4"/>
                      </a:lnTo>
                      <a:lnTo>
                        <a:pt x="232" y="8"/>
                      </a:lnTo>
                      <a:lnTo>
                        <a:pt x="248" y="14"/>
                      </a:lnTo>
                      <a:lnTo>
                        <a:pt x="262" y="22"/>
                      </a:lnTo>
                      <a:lnTo>
                        <a:pt x="276" y="30"/>
                      </a:lnTo>
                      <a:lnTo>
                        <a:pt x="290" y="40"/>
                      </a:lnTo>
                      <a:lnTo>
                        <a:pt x="250" y="82"/>
                      </a:lnTo>
                      <a:lnTo>
                        <a:pt x="232" y="70"/>
                      </a:lnTo>
                      <a:lnTo>
                        <a:pt x="212" y="62"/>
                      </a:lnTo>
                      <a:lnTo>
                        <a:pt x="188" y="56"/>
                      </a:lnTo>
                      <a:lnTo>
                        <a:pt x="162" y="56"/>
                      </a:lnTo>
                      <a:lnTo>
                        <a:pt x="140" y="58"/>
                      </a:lnTo>
                      <a:lnTo>
                        <a:pt x="122" y="64"/>
                      </a:lnTo>
                      <a:lnTo>
                        <a:pt x="104" y="74"/>
                      </a:lnTo>
                      <a:lnTo>
                        <a:pt x="90" y="86"/>
                      </a:lnTo>
                      <a:lnTo>
                        <a:pt x="80" y="102"/>
                      </a:lnTo>
                      <a:lnTo>
                        <a:pt x="72" y="120"/>
                      </a:lnTo>
                      <a:lnTo>
                        <a:pt x="66" y="140"/>
                      </a:lnTo>
                      <a:lnTo>
                        <a:pt x="64" y="160"/>
                      </a:lnTo>
                      <a:lnTo>
                        <a:pt x="66" y="184"/>
                      </a:lnTo>
                      <a:lnTo>
                        <a:pt x="72" y="206"/>
                      </a:lnTo>
                      <a:lnTo>
                        <a:pt x="80" y="224"/>
                      </a:lnTo>
                      <a:lnTo>
                        <a:pt x="92" y="240"/>
                      </a:lnTo>
                      <a:lnTo>
                        <a:pt x="106" y="254"/>
                      </a:lnTo>
                      <a:lnTo>
                        <a:pt x="124" y="262"/>
                      </a:lnTo>
                      <a:lnTo>
                        <a:pt x="144" y="270"/>
                      </a:lnTo>
                      <a:lnTo>
                        <a:pt x="166" y="272"/>
                      </a:lnTo>
                      <a:lnTo>
                        <a:pt x="186" y="272"/>
                      </a:lnTo>
                      <a:lnTo>
                        <a:pt x="204" y="270"/>
                      </a:lnTo>
                      <a:lnTo>
                        <a:pt x="220" y="266"/>
                      </a:lnTo>
                      <a:lnTo>
                        <a:pt x="234" y="260"/>
                      </a:lnTo>
                      <a:lnTo>
                        <a:pt x="234" y="194"/>
                      </a:lnTo>
                      <a:lnTo>
                        <a:pt x="170" y="194"/>
                      </a:lnTo>
                      <a:lnTo>
                        <a:pt x="174" y="140"/>
                      </a:lnTo>
                      <a:lnTo>
                        <a:pt x="294" y="140"/>
                      </a:lnTo>
                      <a:lnTo>
                        <a:pt x="294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Freeform 17"/>
                <p:cNvSpPr>
                  <a:spLocks noChangeAspect="1" noEditPoints="1"/>
                </p:cNvSpPr>
                <p:nvPr/>
              </p:nvSpPr>
              <p:spPr bwMode="black">
                <a:xfrm>
                  <a:off x="4080" y="3569"/>
                  <a:ext cx="216" cy="224"/>
                </a:xfrm>
                <a:custGeom>
                  <a:avLst/>
                  <a:gdLst>
                    <a:gd name="T0" fmla="*/ 58 w 216"/>
                    <a:gd name="T1" fmla="*/ 132 h 224"/>
                    <a:gd name="T2" fmla="*/ 60 w 216"/>
                    <a:gd name="T3" fmla="*/ 142 h 224"/>
                    <a:gd name="T4" fmla="*/ 70 w 216"/>
                    <a:gd name="T5" fmla="*/ 158 h 224"/>
                    <a:gd name="T6" fmla="*/ 84 w 216"/>
                    <a:gd name="T7" fmla="*/ 170 h 224"/>
                    <a:gd name="T8" fmla="*/ 102 w 216"/>
                    <a:gd name="T9" fmla="*/ 176 h 224"/>
                    <a:gd name="T10" fmla="*/ 112 w 216"/>
                    <a:gd name="T11" fmla="*/ 176 h 224"/>
                    <a:gd name="T12" fmla="*/ 144 w 216"/>
                    <a:gd name="T13" fmla="*/ 172 h 224"/>
                    <a:gd name="T14" fmla="*/ 170 w 216"/>
                    <a:gd name="T15" fmla="*/ 150 h 224"/>
                    <a:gd name="T16" fmla="*/ 208 w 216"/>
                    <a:gd name="T17" fmla="*/ 180 h 224"/>
                    <a:gd name="T18" fmla="*/ 188 w 216"/>
                    <a:gd name="T19" fmla="*/ 200 h 224"/>
                    <a:gd name="T20" fmla="*/ 164 w 216"/>
                    <a:gd name="T21" fmla="*/ 214 h 224"/>
                    <a:gd name="T22" fmla="*/ 140 w 216"/>
                    <a:gd name="T23" fmla="*/ 222 h 224"/>
                    <a:gd name="T24" fmla="*/ 112 w 216"/>
                    <a:gd name="T25" fmla="*/ 224 h 224"/>
                    <a:gd name="T26" fmla="*/ 90 w 216"/>
                    <a:gd name="T27" fmla="*/ 222 h 224"/>
                    <a:gd name="T28" fmla="*/ 50 w 216"/>
                    <a:gd name="T29" fmla="*/ 206 h 224"/>
                    <a:gd name="T30" fmla="*/ 20 w 216"/>
                    <a:gd name="T31" fmla="*/ 178 h 224"/>
                    <a:gd name="T32" fmla="*/ 2 w 216"/>
                    <a:gd name="T33" fmla="*/ 136 h 224"/>
                    <a:gd name="T34" fmla="*/ 0 w 216"/>
                    <a:gd name="T35" fmla="*/ 112 h 224"/>
                    <a:gd name="T36" fmla="*/ 8 w 216"/>
                    <a:gd name="T37" fmla="*/ 66 h 224"/>
                    <a:gd name="T38" fmla="*/ 32 w 216"/>
                    <a:gd name="T39" fmla="*/ 32 h 224"/>
                    <a:gd name="T40" fmla="*/ 68 w 216"/>
                    <a:gd name="T41" fmla="*/ 8 h 224"/>
                    <a:gd name="T42" fmla="*/ 110 w 216"/>
                    <a:gd name="T43" fmla="*/ 0 h 224"/>
                    <a:gd name="T44" fmla="*/ 134 w 216"/>
                    <a:gd name="T45" fmla="*/ 2 h 224"/>
                    <a:gd name="T46" fmla="*/ 174 w 216"/>
                    <a:gd name="T47" fmla="*/ 18 h 224"/>
                    <a:gd name="T48" fmla="*/ 200 w 216"/>
                    <a:gd name="T49" fmla="*/ 46 h 224"/>
                    <a:gd name="T50" fmla="*/ 214 w 216"/>
                    <a:gd name="T51" fmla="*/ 90 h 224"/>
                    <a:gd name="T52" fmla="*/ 216 w 216"/>
                    <a:gd name="T53" fmla="*/ 132 h 224"/>
                    <a:gd name="T54" fmla="*/ 158 w 216"/>
                    <a:gd name="T55" fmla="*/ 88 h 224"/>
                    <a:gd name="T56" fmla="*/ 154 w 216"/>
                    <a:gd name="T57" fmla="*/ 70 h 224"/>
                    <a:gd name="T58" fmla="*/ 144 w 216"/>
                    <a:gd name="T59" fmla="*/ 56 h 224"/>
                    <a:gd name="T60" fmla="*/ 128 w 216"/>
                    <a:gd name="T61" fmla="*/ 48 h 224"/>
                    <a:gd name="T62" fmla="*/ 108 w 216"/>
                    <a:gd name="T63" fmla="*/ 46 h 224"/>
                    <a:gd name="T64" fmla="*/ 98 w 216"/>
                    <a:gd name="T65" fmla="*/ 46 h 224"/>
                    <a:gd name="T66" fmla="*/ 82 w 216"/>
                    <a:gd name="T67" fmla="*/ 52 h 224"/>
                    <a:gd name="T68" fmla="*/ 68 w 216"/>
                    <a:gd name="T69" fmla="*/ 64 h 224"/>
                    <a:gd name="T70" fmla="*/ 60 w 216"/>
                    <a:gd name="T71" fmla="*/ 80 h 224"/>
                    <a:gd name="T72" fmla="*/ 158 w 216"/>
                    <a:gd name="T73" fmla="*/ 88 h 22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16"/>
                    <a:gd name="T112" fmla="*/ 0 h 224"/>
                    <a:gd name="T113" fmla="*/ 216 w 216"/>
                    <a:gd name="T114" fmla="*/ 224 h 22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16" h="224">
                      <a:moveTo>
                        <a:pt x="216" y="132"/>
                      </a:moveTo>
                      <a:lnTo>
                        <a:pt x="58" y="132"/>
                      </a:lnTo>
                      <a:lnTo>
                        <a:pt x="60" y="142"/>
                      </a:lnTo>
                      <a:lnTo>
                        <a:pt x="64" y="150"/>
                      </a:lnTo>
                      <a:lnTo>
                        <a:pt x="70" y="158"/>
                      </a:lnTo>
                      <a:lnTo>
                        <a:pt x="76" y="164"/>
                      </a:lnTo>
                      <a:lnTo>
                        <a:pt x="84" y="170"/>
                      </a:lnTo>
                      <a:lnTo>
                        <a:pt x="92" y="174"/>
                      </a:lnTo>
                      <a:lnTo>
                        <a:pt x="102" y="176"/>
                      </a:lnTo>
                      <a:lnTo>
                        <a:pt x="112" y="176"/>
                      </a:lnTo>
                      <a:lnTo>
                        <a:pt x="128" y="176"/>
                      </a:lnTo>
                      <a:lnTo>
                        <a:pt x="144" y="172"/>
                      </a:lnTo>
                      <a:lnTo>
                        <a:pt x="156" y="162"/>
                      </a:lnTo>
                      <a:lnTo>
                        <a:pt x="170" y="150"/>
                      </a:lnTo>
                      <a:lnTo>
                        <a:pt x="208" y="180"/>
                      </a:lnTo>
                      <a:lnTo>
                        <a:pt x="198" y="190"/>
                      </a:lnTo>
                      <a:lnTo>
                        <a:pt x="188" y="200"/>
                      </a:lnTo>
                      <a:lnTo>
                        <a:pt x="176" y="208"/>
                      </a:lnTo>
                      <a:lnTo>
                        <a:pt x="164" y="214"/>
                      </a:lnTo>
                      <a:lnTo>
                        <a:pt x="152" y="218"/>
                      </a:lnTo>
                      <a:lnTo>
                        <a:pt x="140" y="222"/>
                      </a:lnTo>
                      <a:lnTo>
                        <a:pt x="126" y="224"/>
                      </a:lnTo>
                      <a:lnTo>
                        <a:pt x="112" y="224"/>
                      </a:lnTo>
                      <a:lnTo>
                        <a:pt x="90" y="222"/>
                      </a:lnTo>
                      <a:lnTo>
                        <a:pt x="68" y="216"/>
                      </a:lnTo>
                      <a:lnTo>
                        <a:pt x="50" y="206"/>
                      </a:lnTo>
                      <a:lnTo>
                        <a:pt x="32" y="194"/>
                      </a:lnTo>
                      <a:lnTo>
                        <a:pt x="20" y="178"/>
                      </a:lnTo>
                      <a:lnTo>
                        <a:pt x="10" y="158"/>
                      </a:lnTo>
                      <a:lnTo>
                        <a:pt x="2" y="136"/>
                      </a:lnTo>
                      <a:lnTo>
                        <a:pt x="0" y="112"/>
                      </a:lnTo>
                      <a:lnTo>
                        <a:pt x="2" y="88"/>
                      </a:lnTo>
                      <a:lnTo>
                        <a:pt x="8" y="66"/>
                      </a:lnTo>
                      <a:lnTo>
                        <a:pt x="18" y="48"/>
                      </a:lnTo>
                      <a:lnTo>
                        <a:pt x="32" y="32"/>
                      </a:lnTo>
                      <a:lnTo>
                        <a:pt x="48" y="18"/>
                      </a:lnTo>
                      <a:lnTo>
                        <a:pt x="68" y="8"/>
                      </a:lnTo>
                      <a:lnTo>
                        <a:pt x="88" y="2"/>
                      </a:lnTo>
                      <a:lnTo>
                        <a:pt x="110" y="0"/>
                      </a:lnTo>
                      <a:lnTo>
                        <a:pt x="134" y="2"/>
                      </a:lnTo>
                      <a:lnTo>
                        <a:pt x="156" y="8"/>
                      </a:lnTo>
                      <a:lnTo>
                        <a:pt x="174" y="18"/>
                      </a:lnTo>
                      <a:lnTo>
                        <a:pt x="190" y="30"/>
                      </a:lnTo>
                      <a:lnTo>
                        <a:pt x="200" y="46"/>
                      </a:lnTo>
                      <a:lnTo>
                        <a:pt x="210" y="66"/>
                      </a:lnTo>
                      <a:lnTo>
                        <a:pt x="214" y="90"/>
                      </a:lnTo>
                      <a:lnTo>
                        <a:pt x="216" y="116"/>
                      </a:lnTo>
                      <a:lnTo>
                        <a:pt x="216" y="132"/>
                      </a:lnTo>
                      <a:close/>
                      <a:moveTo>
                        <a:pt x="158" y="88"/>
                      </a:moveTo>
                      <a:lnTo>
                        <a:pt x="158" y="88"/>
                      </a:lnTo>
                      <a:lnTo>
                        <a:pt x="158" y="78"/>
                      </a:lnTo>
                      <a:lnTo>
                        <a:pt x="154" y="70"/>
                      </a:lnTo>
                      <a:lnTo>
                        <a:pt x="150" y="62"/>
                      </a:lnTo>
                      <a:lnTo>
                        <a:pt x="144" y="56"/>
                      </a:lnTo>
                      <a:lnTo>
                        <a:pt x="136" y="52"/>
                      </a:lnTo>
                      <a:lnTo>
                        <a:pt x="128" y="48"/>
                      </a:lnTo>
                      <a:lnTo>
                        <a:pt x="120" y="46"/>
                      </a:lnTo>
                      <a:lnTo>
                        <a:pt x="108" y="46"/>
                      </a:lnTo>
                      <a:lnTo>
                        <a:pt x="98" y="46"/>
                      </a:lnTo>
                      <a:lnTo>
                        <a:pt x="90" y="48"/>
                      </a:lnTo>
                      <a:lnTo>
                        <a:pt x="82" y="52"/>
                      </a:lnTo>
                      <a:lnTo>
                        <a:pt x="74" y="58"/>
                      </a:lnTo>
                      <a:lnTo>
                        <a:pt x="68" y="64"/>
                      </a:lnTo>
                      <a:lnTo>
                        <a:pt x="64" y="72"/>
                      </a:lnTo>
                      <a:lnTo>
                        <a:pt x="60" y="80"/>
                      </a:lnTo>
                      <a:lnTo>
                        <a:pt x="58" y="88"/>
                      </a:lnTo>
                      <a:lnTo>
                        <a:pt x="158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Freeform 18"/>
                <p:cNvSpPr>
                  <a:spLocks noChangeAspect="1" noEditPoints="1"/>
                </p:cNvSpPr>
                <p:nvPr/>
              </p:nvSpPr>
              <p:spPr bwMode="black">
                <a:xfrm>
                  <a:off x="3342" y="3569"/>
                  <a:ext cx="196" cy="224"/>
                </a:xfrm>
                <a:custGeom>
                  <a:avLst/>
                  <a:gdLst>
                    <a:gd name="T0" fmla="*/ 196 w 196"/>
                    <a:gd name="T1" fmla="*/ 218 h 224"/>
                    <a:gd name="T2" fmla="*/ 144 w 196"/>
                    <a:gd name="T3" fmla="*/ 198 h 224"/>
                    <a:gd name="T4" fmla="*/ 138 w 196"/>
                    <a:gd name="T5" fmla="*/ 204 h 224"/>
                    <a:gd name="T6" fmla="*/ 114 w 196"/>
                    <a:gd name="T7" fmla="*/ 218 h 224"/>
                    <a:gd name="T8" fmla="*/ 78 w 196"/>
                    <a:gd name="T9" fmla="*/ 224 h 224"/>
                    <a:gd name="T10" fmla="*/ 62 w 196"/>
                    <a:gd name="T11" fmla="*/ 224 h 224"/>
                    <a:gd name="T12" fmla="*/ 36 w 196"/>
                    <a:gd name="T13" fmla="*/ 216 h 224"/>
                    <a:gd name="T14" fmla="*/ 14 w 196"/>
                    <a:gd name="T15" fmla="*/ 200 h 224"/>
                    <a:gd name="T16" fmla="*/ 2 w 196"/>
                    <a:gd name="T17" fmla="*/ 176 h 224"/>
                    <a:gd name="T18" fmla="*/ 0 w 196"/>
                    <a:gd name="T19" fmla="*/ 160 h 224"/>
                    <a:gd name="T20" fmla="*/ 4 w 196"/>
                    <a:gd name="T21" fmla="*/ 136 h 224"/>
                    <a:gd name="T22" fmla="*/ 12 w 196"/>
                    <a:gd name="T23" fmla="*/ 118 h 224"/>
                    <a:gd name="T24" fmla="*/ 28 w 196"/>
                    <a:gd name="T25" fmla="*/ 104 h 224"/>
                    <a:gd name="T26" fmla="*/ 46 w 196"/>
                    <a:gd name="T27" fmla="*/ 96 h 224"/>
                    <a:gd name="T28" fmla="*/ 88 w 196"/>
                    <a:gd name="T29" fmla="*/ 86 h 224"/>
                    <a:gd name="T30" fmla="*/ 130 w 196"/>
                    <a:gd name="T31" fmla="*/ 84 h 224"/>
                    <a:gd name="T32" fmla="*/ 140 w 196"/>
                    <a:gd name="T33" fmla="*/ 82 h 224"/>
                    <a:gd name="T34" fmla="*/ 140 w 196"/>
                    <a:gd name="T35" fmla="*/ 72 h 224"/>
                    <a:gd name="T36" fmla="*/ 134 w 196"/>
                    <a:gd name="T37" fmla="*/ 60 h 224"/>
                    <a:gd name="T38" fmla="*/ 124 w 196"/>
                    <a:gd name="T39" fmla="*/ 50 h 224"/>
                    <a:gd name="T40" fmla="*/ 106 w 196"/>
                    <a:gd name="T41" fmla="*/ 46 h 224"/>
                    <a:gd name="T42" fmla="*/ 96 w 196"/>
                    <a:gd name="T43" fmla="*/ 46 h 224"/>
                    <a:gd name="T44" fmla="*/ 66 w 196"/>
                    <a:gd name="T45" fmla="*/ 52 h 224"/>
                    <a:gd name="T46" fmla="*/ 40 w 196"/>
                    <a:gd name="T47" fmla="*/ 68 h 224"/>
                    <a:gd name="T48" fmla="*/ 6 w 196"/>
                    <a:gd name="T49" fmla="*/ 34 h 224"/>
                    <a:gd name="T50" fmla="*/ 28 w 196"/>
                    <a:gd name="T51" fmla="*/ 18 h 224"/>
                    <a:gd name="T52" fmla="*/ 76 w 196"/>
                    <a:gd name="T53" fmla="*/ 2 h 224"/>
                    <a:gd name="T54" fmla="*/ 100 w 196"/>
                    <a:gd name="T55" fmla="*/ 0 h 224"/>
                    <a:gd name="T56" fmla="*/ 144 w 196"/>
                    <a:gd name="T57" fmla="*/ 6 h 224"/>
                    <a:gd name="T58" fmla="*/ 174 w 196"/>
                    <a:gd name="T59" fmla="*/ 22 h 224"/>
                    <a:gd name="T60" fmla="*/ 190 w 196"/>
                    <a:gd name="T61" fmla="*/ 46 h 224"/>
                    <a:gd name="T62" fmla="*/ 196 w 196"/>
                    <a:gd name="T63" fmla="*/ 80 h 224"/>
                    <a:gd name="T64" fmla="*/ 140 w 196"/>
                    <a:gd name="T65" fmla="*/ 126 h 224"/>
                    <a:gd name="T66" fmla="*/ 132 w 196"/>
                    <a:gd name="T67" fmla="*/ 126 h 224"/>
                    <a:gd name="T68" fmla="*/ 96 w 196"/>
                    <a:gd name="T69" fmla="*/ 128 h 224"/>
                    <a:gd name="T70" fmla="*/ 74 w 196"/>
                    <a:gd name="T71" fmla="*/ 134 h 224"/>
                    <a:gd name="T72" fmla="*/ 60 w 196"/>
                    <a:gd name="T73" fmla="*/ 146 h 224"/>
                    <a:gd name="T74" fmla="*/ 58 w 196"/>
                    <a:gd name="T75" fmla="*/ 156 h 224"/>
                    <a:gd name="T76" fmla="*/ 62 w 196"/>
                    <a:gd name="T77" fmla="*/ 168 h 224"/>
                    <a:gd name="T78" fmla="*/ 70 w 196"/>
                    <a:gd name="T79" fmla="*/ 176 h 224"/>
                    <a:gd name="T80" fmla="*/ 84 w 196"/>
                    <a:gd name="T81" fmla="*/ 180 h 224"/>
                    <a:gd name="T82" fmla="*/ 114 w 196"/>
                    <a:gd name="T83" fmla="*/ 174 h 224"/>
                    <a:gd name="T84" fmla="*/ 128 w 196"/>
                    <a:gd name="T85" fmla="*/ 164 h 224"/>
                    <a:gd name="T86" fmla="*/ 138 w 196"/>
                    <a:gd name="T87" fmla="*/ 152 h 224"/>
                    <a:gd name="T88" fmla="*/ 140 w 196"/>
                    <a:gd name="T89" fmla="*/ 134 h 22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96"/>
                    <a:gd name="T136" fmla="*/ 0 h 224"/>
                    <a:gd name="T137" fmla="*/ 196 w 196"/>
                    <a:gd name="T138" fmla="*/ 224 h 22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96" h="224">
                      <a:moveTo>
                        <a:pt x="196" y="80"/>
                      </a:moveTo>
                      <a:lnTo>
                        <a:pt x="196" y="218"/>
                      </a:lnTo>
                      <a:lnTo>
                        <a:pt x="146" y="218"/>
                      </a:lnTo>
                      <a:lnTo>
                        <a:pt x="144" y="198"/>
                      </a:lnTo>
                      <a:lnTo>
                        <a:pt x="138" y="204"/>
                      </a:lnTo>
                      <a:lnTo>
                        <a:pt x="130" y="210"/>
                      </a:lnTo>
                      <a:lnTo>
                        <a:pt x="114" y="218"/>
                      </a:lnTo>
                      <a:lnTo>
                        <a:pt x="96" y="222"/>
                      </a:lnTo>
                      <a:lnTo>
                        <a:pt x="78" y="224"/>
                      </a:lnTo>
                      <a:lnTo>
                        <a:pt x="62" y="224"/>
                      </a:lnTo>
                      <a:lnTo>
                        <a:pt x="48" y="220"/>
                      </a:lnTo>
                      <a:lnTo>
                        <a:pt x="36" y="216"/>
                      </a:lnTo>
                      <a:lnTo>
                        <a:pt x="24" y="208"/>
                      </a:lnTo>
                      <a:lnTo>
                        <a:pt x="14" y="200"/>
                      </a:lnTo>
                      <a:lnTo>
                        <a:pt x="8" y="188"/>
                      </a:lnTo>
                      <a:lnTo>
                        <a:pt x="2" y="176"/>
                      </a:lnTo>
                      <a:lnTo>
                        <a:pt x="0" y="160"/>
                      </a:lnTo>
                      <a:lnTo>
                        <a:pt x="0" y="148"/>
                      </a:lnTo>
                      <a:lnTo>
                        <a:pt x="4" y="136"/>
                      </a:lnTo>
                      <a:lnTo>
                        <a:pt x="8" y="126"/>
                      </a:lnTo>
                      <a:lnTo>
                        <a:pt x="12" y="118"/>
                      </a:lnTo>
                      <a:lnTo>
                        <a:pt x="20" y="110"/>
                      </a:lnTo>
                      <a:lnTo>
                        <a:pt x="28" y="104"/>
                      </a:lnTo>
                      <a:lnTo>
                        <a:pt x="36" y="100"/>
                      </a:lnTo>
                      <a:lnTo>
                        <a:pt x="46" y="96"/>
                      </a:lnTo>
                      <a:lnTo>
                        <a:pt x="66" y="90"/>
                      </a:lnTo>
                      <a:lnTo>
                        <a:pt x="88" y="86"/>
                      </a:lnTo>
                      <a:lnTo>
                        <a:pt x="110" y="84"/>
                      </a:lnTo>
                      <a:lnTo>
                        <a:pt x="130" y="84"/>
                      </a:lnTo>
                      <a:lnTo>
                        <a:pt x="140" y="84"/>
                      </a:lnTo>
                      <a:lnTo>
                        <a:pt x="140" y="82"/>
                      </a:lnTo>
                      <a:lnTo>
                        <a:pt x="140" y="72"/>
                      </a:lnTo>
                      <a:lnTo>
                        <a:pt x="138" y="66"/>
                      </a:lnTo>
                      <a:lnTo>
                        <a:pt x="134" y="60"/>
                      </a:lnTo>
                      <a:lnTo>
                        <a:pt x="130" y="54"/>
                      </a:lnTo>
                      <a:lnTo>
                        <a:pt x="124" y="50"/>
                      </a:lnTo>
                      <a:lnTo>
                        <a:pt x="116" y="48"/>
                      </a:lnTo>
                      <a:lnTo>
                        <a:pt x="106" y="46"/>
                      </a:lnTo>
                      <a:lnTo>
                        <a:pt x="96" y="46"/>
                      </a:lnTo>
                      <a:lnTo>
                        <a:pt x="80" y="46"/>
                      </a:lnTo>
                      <a:lnTo>
                        <a:pt x="66" y="52"/>
                      </a:lnTo>
                      <a:lnTo>
                        <a:pt x="52" y="58"/>
                      </a:lnTo>
                      <a:lnTo>
                        <a:pt x="40" y="68"/>
                      </a:lnTo>
                      <a:lnTo>
                        <a:pt x="6" y="34"/>
                      </a:lnTo>
                      <a:lnTo>
                        <a:pt x="18" y="26"/>
                      </a:lnTo>
                      <a:lnTo>
                        <a:pt x="28" y="18"/>
                      </a:lnTo>
                      <a:lnTo>
                        <a:pt x="52" y="8"/>
                      </a:lnTo>
                      <a:lnTo>
                        <a:pt x="76" y="2"/>
                      </a:lnTo>
                      <a:lnTo>
                        <a:pt x="100" y="0"/>
                      </a:lnTo>
                      <a:lnTo>
                        <a:pt x="124" y="2"/>
                      </a:lnTo>
                      <a:lnTo>
                        <a:pt x="144" y="6"/>
                      </a:lnTo>
                      <a:lnTo>
                        <a:pt x="160" y="12"/>
                      </a:lnTo>
                      <a:lnTo>
                        <a:pt x="174" y="22"/>
                      </a:lnTo>
                      <a:lnTo>
                        <a:pt x="184" y="34"/>
                      </a:lnTo>
                      <a:lnTo>
                        <a:pt x="190" y="46"/>
                      </a:lnTo>
                      <a:lnTo>
                        <a:pt x="194" y="62"/>
                      </a:lnTo>
                      <a:lnTo>
                        <a:pt x="196" y="80"/>
                      </a:lnTo>
                      <a:close/>
                      <a:moveTo>
                        <a:pt x="140" y="126"/>
                      </a:moveTo>
                      <a:lnTo>
                        <a:pt x="132" y="126"/>
                      </a:lnTo>
                      <a:lnTo>
                        <a:pt x="110" y="126"/>
                      </a:lnTo>
                      <a:lnTo>
                        <a:pt x="96" y="128"/>
                      </a:lnTo>
                      <a:lnTo>
                        <a:pt x="84" y="130"/>
                      </a:lnTo>
                      <a:lnTo>
                        <a:pt x="74" y="134"/>
                      </a:lnTo>
                      <a:lnTo>
                        <a:pt x="66" y="140"/>
                      </a:lnTo>
                      <a:lnTo>
                        <a:pt x="60" y="146"/>
                      </a:lnTo>
                      <a:lnTo>
                        <a:pt x="58" y="156"/>
                      </a:lnTo>
                      <a:lnTo>
                        <a:pt x="58" y="162"/>
                      </a:lnTo>
                      <a:lnTo>
                        <a:pt x="62" y="168"/>
                      </a:lnTo>
                      <a:lnTo>
                        <a:pt x="66" y="172"/>
                      </a:lnTo>
                      <a:lnTo>
                        <a:pt x="70" y="176"/>
                      </a:lnTo>
                      <a:lnTo>
                        <a:pt x="78" y="178"/>
                      </a:lnTo>
                      <a:lnTo>
                        <a:pt x="84" y="180"/>
                      </a:lnTo>
                      <a:lnTo>
                        <a:pt x="100" y="178"/>
                      </a:lnTo>
                      <a:lnTo>
                        <a:pt x="114" y="174"/>
                      </a:lnTo>
                      <a:lnTo>
                        <a:pt x="122" y="170"/>
                      </a:lnTo>
                      <a:lnTo>
                        <a:pt x="128" y="164"/>
                      </a:lnTo>
                      <a:lnTo>
                        <a:pt x="134" y="158"/>
                      </a:lnTo>
                      <a:lnTo>
                        <a:pt x="138" y="152"/>
                      </a:lnTo>
                      <a:lnTo>
                        <a:pt x="140" y="144"/>
                      </a:lnTo>
                      <a:lnTo>
                        <a:pt x="140" y="134"/>
                      </a:lnTo>
                      <a:lnTo>
                        <a:pt x="14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 19"/>
                <p:cNvSpPr>
                  <a:spLocks noChangeAspect="1" noEditPoints="1"/>
                </p:cNvSpPr>
                <p:nvPr/>
              </p:nvSpPr>
              <p:spPr bwMode="black">
                <a:xfrm>
                  <a:off x="4402" y="3735"/>
                  <a:ext cx="58" cy="56"/>
                </a:xfrm>
                <a:custGeom>
                  <a:avLst/>
                  <a:gdLst>
                    <a:gd name="T0" fmla="*/ 6 w 58"/>
                    <a:gd name="T1" fmla="*/ 28 h 56"/>
                    <a:gd name="T2" fmla="*/ 14 w 58"/>
                    <a:gd name="T3" fmla="*/ 12 h 56"/>
                    <a:gd name="T4" fmla="*/ 30 w 58"/>
                    <a:gd name="T5" fmla="*/ 4 h 56"/>
                    <a:gd name="T6" fmla="*/ 38 w 58"/>
                    <a:gd name="T7" fmla="*/ 6 h 56"/>
                    <a:gd name="T8" fmla="*/ 52 w 58"/>
                    <a:gd name="T9" fmla="*/ 18 h 56"/>
                    <a:gd name="T10" fmla="*/ 54 w 58"/>
                    <a:gd name="T11" fmla="*/ 28 h 56"/>
                    <a:gd name="T12" fmla="*/ 46 w 58"/>
                    <a:gd name="T13" fmla="*/ 46 h 56"/>
                    <a:gd name="T14" fmla="*/ 30 w 58"/>
                    <a:gd name="T15" fmla="*/ 52 h 56"/>
                    <a:gd name="T16" fmla="*/ 20 w 58"/>
                    <a:gd name="T17" fmla="*/ 50 h 56"/>
                    <a:gd name="T18" fmla="*/ 8 w 58"/>
                    <a:gd name="T19" fmla="*/ 38 h 56"/>
                    <a:gd name="T20" fmla="*/ 6 w 58"/>
                    <a:gd name="T21" fmla="*/ 28 h 56"/>
                    <a:gd name="T22" fmla="*/ 30 w 58"/>
                    <a:gd name="T23" fmla="*/ 56 h 56"/>
                    <a:gd name="T24" fmla="*/ 50 w 58"/>
                    <a:gd name="T25" fmla="*/ 48 h 56"/>
                    <a:gd name="T26" fmla="*/ 58 w 58"/>
                    <a:gd name="T27" fmla="*/ 34 h 56"/>
                    <a:gd name="T28" fmla="*/ 58 w 58"/>
                    <a:gd name="T29" fmla="*/ 28 h 56"/>
                    <a:gd name="T30" fmla="*/ 56 w 58"/>
                    <a:gd name="T31" fmla="*/ 16 h 56"/>
                    <a:gd name="T32" fmla="*/ 42 w 58"/>
                    <a:gd name="T33" fmla="*/ 2 h 56"/>
                    <a:gd name="T34" fmla="*/ 30 w 58"/>
                    <a:gd name="T35" fmla="*/ 0 h 56"/>
                    <a:gd name="T36" fmla="*/ 10 w 58"/>
                    <a:gd name="T37" fmla="*/ 8 h 56"/>
                    <a:gd name="T38" fmla="*/ 2 w 58"/>
                    <a:gd name="T39" fmla="*/ 22 h 56"/>
                    <a:gd name="T40" fmla="*/ 0 w 58"/>
                    <a:gd name="T41" fmla="*/ 28 h 56"/>
                    <a:gd name="T42" fmla="*/ 4 w 58"/>
                    <a:gd name="T43" fmla="*/ 40 h 56"/>
                    <a:gd name="T44" fmla="*/ 18 w 58"/>
                    <a:gd name="T45" fmla="*/ 54 h 56"/>
                    <a:gd name="T46" fmla="*/ 30 w 58"/>
                    <a:gd name="T47" fmla="*/ 56 h 56"/>
                    <a:gd name="T48" fmla="*/ 30 w 58"/>
                    <a:gd name="T49" fmla="*/ 30 h 56"/>
                    <a:gd name="T50" fmla="*/ 44 w 58"/>
                    <a:gd name="T51" fmla="*/ 44 h 56"/>
                    <a:gd name="T52" fmla="*/ 34 w 58"/>
                    <a:gd name="T53" fmla="*/ 30 h 56"/>
                    <a:gd name="T54" fmla="*/ 42 w 58"/>
                    <a:gd name="T55" fmla="*/ 24 h 56"/>
                    <a:gd name="T56" fmla="*/ 44 w 58"/>
                    <a:gd name="T57" fmla="*/ 22 h 56"/>
                    <a:gd name="T58" fmla="*/ 40 w 58"/>
                    <a:gd name="T59" fmla="*/ 14 h 56"/>
                    <a:gd name="T60" fmla="*/ 32 w 58"/>
                    <a:gd name="T61" fmla="*/ 12 h 56"/>
                    <a:gd name="T62" fmla="*/ 18 w 58"/>
                    <a:gd name="T63" fmla="*/ 44 h 56"/>
                    <a:gd name="T64" fmla="*/ 24 w 58"/>
                    <a:gd name="T65" fmla="*/ 30 h 56"/>
                    <a:gd name="T66" fmla="*/ 24 w 58"/>
                    <a:gd name="T67" fmla="*/ 16 h 56"/>
                    <a:gd name="T68" fmla="*/ 30 w 58"/>
                    <a:gd name="T69" fmla="*/ 16 h 56"/>
                    <a:gd name="T70" fmla="*/ 38 w 58"/>
                    <a:gd name="T71" fmla="*/ 18 h 56"/>
                    <a:gd name="T72" fmla="*/ 38 w 58"/>
                    <a:gd name="T73" fmla="*/ 20 h 56"/>
                    <a:gd name="T74" fmla="*/ 36 w 58"/>
                    <a:gd name="T75" fmla="*/ 26 h 56"/>
                    <a:gd name="T76" fmla="*/ 24 w 58"/>
                    <a:gd name="T77" fmla="*/ 26 h 5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58"/>
                    <a:gd name="T118" fmla="*/ 0 h 56"/>
                    <a:gd name="T119" fmla="*/ 58 w 58"/>
                    <a:gd name="T120" fmla="*/ 56 h 5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58" h="56">
                      <a:moveTo>
                        <a:pt x="6" y="28"/>
                      </a:moveTo>
                      <a:lnTo>
                        <a:pt x="6" y="28"/>
                      </a:lnTo>
                      <a:lnTo>
                        <a:pt x="8" y="18"/>
                      </a:lnTo>
                      <a:lnTo>
                        <a:pt x="14" y="12"/>
                      </a:lnTo>
                      <a:lnTo>
                        <a:pt x="20" y="6"/>
                      </a:lnTo>
                      <a:lnTo>
                        <a:pt x="30" y="4"/>
                      </a:lnTo>
                      <a:lnTo>
                        <a:pt x="38" y="6"/>
                      </a:lnTo>
                      <a:lnTo>
                        <a:pt x="46" y="12"/>
                      </a:lnTo>
                      <a:lnTo>
                        <a:pt x="52" y="18"/>
                      </a:lnTo>
                      <a:lnTo>
                        <a:pt x="54" y="28"/>
                      </a:lnTo>
                      <a:lnTo>
                        <a:pt x="52" y="38"/>
                      </a:lnTo>
                      <a:lnTo>
                        <a:pt x="46" y="46"/>
                      </a:lnTo>
                      <a:lnTo>
                        <a:pt x="38" y="50"/>
                      </a:lnTo>
                      <a:lnTo>
                        <a:pt x="30" y="52"/>
                      </a:lnTo>
                      <a:lnTo>
                        <a:pt x="20" y="50"/>
                      </a:lnTo>
                      <a:lnTo>
                        <a:pt x="14" y="46"/>
                      </a:lnTo>
                      <a:lnTo>
                        <a:pt x="8" y="38"/>
                      </a:lnTo>
                      <a:lnTo>
                        <a:pt x="6" y="28"/>
                      </a:lnTo>
                      <a:close/>
                      <a:moveTo>
                        <a:pt x="30" y="56"/>
                      </a:moveTo>
                      <a:lnTo>
                        <a:pt x="30" y="56"/>
                      </a:lnTo>
                      <a:lnTo>
                        <a:pt x="42" y="54"/>
                      </a:lnTo>
                      <a:lnTo>
                        <a:pt x="50" y="48"/>
                      </a:lnTo>
                      <a:lnTo>
                        <a:pt x="56" y="40"/>
                      </a:lnTo>
                      <a:lnTo>
                        <a:pt x="58" y="34"/>
                      </a:lnTo>
                      <a:lnTo>
                        <a:pt x="58" y="28"/>
                      </a:lnTo>
                      <a:lnTo>
                        <a:pt x="58" y="22"/>
                      </a:lnTo>
                      <a:lnTo>
                        <a:pt x="56" y="16"/>
                      </a:lnTo>
                      <a:lnTo>
                        <a:pt x="50" y="8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18" y="2"/>
                      </a:lnTo>
                      <a:lnTo>
                        <a:pt x="10" y="8"/>
                      </a:lnTo>
                      <a:lnTo>
                        <a:pt x="4" y="16"/>
                      </a:lnTo>
                      <a:lnTo>
                        <a:pt x="2" y="22"/>
                      </a:lnTo>
                      <a:lnTo>
                        <a:pt x="0" y="28"/>
                      </a:lnTo>
                      <a:lnTo>
                        <a:pt x="2" y="34"/>
                      </a:lnTo>
                      <a:lnTo>
                        <a:pt x="4" y="40"/>
                      </a:lnTo>
                      <a:lnTo>
                        <a:pt x="10" y="48"/>
                      </a:lnTo>
                      <a:lnTo>
                        <a:pt x="18" y="54"/>
                      </a:lnTo>
                      <a:lnTo>
                        <a:pt x="30" y="56"/>
                      </a:lnTo>
                      <a:close/>
                      <a:moveTo>
                        <a:pt x="24" y="30"/>
                      </a:moveTo>
                      <a:lnTo>
                        <a:pt x="30" y="30"/>
                      </a:lnTo>
                      <a:lnTo>
                        <a:pt x="38" y="44"/>
                      </a:lnTo>
                      <a:lnTo>
                        <a:pt x="44" y="44"/>
                      </a:lnTo>
                      <a:lnTo>
                        <a:pt x="34" y="30"/>
                      </a:lnTo>
                      <a:lnTo>
                        <a:pt x="40" y="28"/>
                      </a:lnTo>
                      <a:lnTo>
                        <a:pt x="42" y="24"/>
                      </a:lnTo>
                      <a:lnTo>
                        <a:pt x="44" y="22"/>
                      </a:lnTo>
                      <a:lnTo>
                        <a:pt x="42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18" y="12"/>
                      </a:lnTo>
                      <a:lnTo>
                        <a:pt x="18" y="44"/>
                      </a:lnTo>
                      <a:lnTo>
                        <a:pt x="24" y="44"/>
                      </a:lnTo>
                      <a:lnTo>
                        <a:pt x="24" y="30"/>
                      </a:lnTo>
                      <a:close/>
                      <a:moveTo>
                        <a:pt x="24" y="26"/>
                      </a:moveTo>
                      <a:lnTo>
                        <a:pt x="24" y="16"/>
                      </a:lnTo>
                      <a:lnTo>
                        <a:pt x="30" y="16"/>
                      </a:lnTo>
                      <a:lnTo>
                        <a:pt x="36" y="16"/>
                      </a:lnTo>
                      <a:lnTo>
                        <a:pt x="38" y="18"/>
                      </a:lnTo>
                      <a:lnTo>
                        <a:pt x="38" y="20"/>
                      </a:lnTo>
                      <a:lnTo>
                        <a:pt x="38" y="24"/>
                      </a:lnTo>
                      <a:lnTo>
                        <a:pt x="36" y="26"/>
                      </a:lnTo>
                      <a:lnTo>
                        <a:pt x="30" y="26"/>
                      </a:lnTo>
                      <a:lnTo>
                        <a:pt x="2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5" name="Rectangle 24"/>
            <p:cNvSpPr/>
            <p:nvPr userDrawn="1"/>
          </p:nvSpPr>
          <p:spPr bwMode="auto">
            <a:xfrm>
              <a:off x="11216105" y="3943684"/>
              <a:ext cx="735264" cy="69515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9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9900" y="5032376"/>
            <a:ext cx="9467850" cy="281826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469900" y="5365434"/>
            <a:ext cx="9462837" cy="1159191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6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4463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o 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1" y="-2587"/>
            <a:ext cx="11729385" cy="6857998"/>
            <a:chOff x="-1" y="-2587"/>
            <a:chExt cx="11729385" cy="6857998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-1" y="-2587"/>
              <a:ext cx="11729385" cy="6857998"/>
              <a:chOff x="-1" y="-2587"/>
              <a:chExt cx="11729385" cy="6857998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39" r="2474"/>
              <a:stretch/>
            </p:blipFill>
            <p:spPr>
              <a:xfrm>
                <a:off x="-1" y="-2587"/>
                <a:ext cx="9715501" cy="6857998"/>
              </a:xfrm>
              <a:prstGeom prst="rect">
                <a:avLst/>
              </a:prstGeom>
            </p:spPr>
          </p:pic>
          <p:grpSp>
            <p:nvGrpSpPr>
              <p:cNvPr id="14" name="Group 11"/>
              <p:cNvGrpSpPr>
                <a:grpSpLocks noChangeAspect="1"/>
              </p:cNvGrpSpPr>
              <p:nvPr userDrawn="1"/>
            </p:nvGrpSpPr>
            <p:grpSpPr bwMode="auto">
              <a:xfrm>
                <a:off x="10312064" y="6208820"/>
                <a:ext cx="1417320" cy="318174"/>
                <a:chOff x="3020" y="3469"/>
                <a:chExt cx="1440" cy="326"/>
              </a:xfrm>
              <a:solidFill>
                <a:srgbClr val="00529B"/>
              </a:solidFill>
            </p:grpSpPr>
            <p:sp>
              <p:nvSpPr>
                <p:cNvPr id="15" name="Freeform 12"/>
                <p:cNvSpPr>
                  <a:spLocks noChangeAspect="1"/>
                </p:cNvSpPr>
                <p:nvPr/>
              </p:nvSpPr>
              <p:spPr bwMode="black">
                <a:xfrm>
                  <a:off x="4322" y="3575"/>
                  <a:ext cx="132" cy="212"/>
                </a:xfrm>
                <a:custGeom>
                  <a:avLst/>
                  <a:gdLst>
                    <a:gd name="T0" fmla="*/ 132 w 132"/>
                    <a:gd name="T1" fmla="*/ 0 h 212"/>
                    <a:gd name="T2" fmla="*/ 128 w 132"/>
                    <a:gd name="T3" fmla="*/ 50 h 212"/>
                    <a:gd name="T4" fmla="*/ 106 w 132"/>
                    <a:gd name="T5" fmla="*/ 50 h 212"/>
                    <a:gd name="T6" fmla="*/ 106 w 132"/>
                    <a:gd name="T7" fmla="*/ 50 h 212"/>
                    <a:gd name="T8" fmla="*/ 96 w 132"/>
                    <a:gd name="T9" fmla="*/ 50 h 212"/>
                    <a:gd name="T10" fmla="*/ 86 w 132"/>
                    <a:gd name="T11" fmla="*/ 54 h 212"/>
                    <a:gd name="T12" fmla="*/ 78 w 132"/>
                    <a:gd name="T13" fmla="*/ 60 h 212"/>
                    <a:gd name="T14" fmla="*/ 70 w 132"/>
                    <a:gd name="T15" fmla="*/ 66 h 212"/>
                    <a:gd name="T16" fmla="*/ 64 w 132"/>
                    <a:gd name="T17" fmla="*/ 74 h 212"/>
                    <a:gd name="T18" fmla="*/ 60 w 132"/>
                    <a:gd name="T19" fmla="*/ 82 h 212"/>
                    <a:gd name="T20" fmla="*/ 58 w 132"/>
                    <a:gd name="T21" fmla="*/ 92 h 212"/>
                    <a:gd name="T22" fmla="*/ 58 w 132"/>
                    <a:gd name="T23" fmla="*/ 100 h 212"/>
                    <a:gd name="T24" fmla="*/ 58 w 132"/>
                    <a:gd name="T25" fmla="*/ 212 h 212"/>
                    <a:gd name="T26" fmla="*/ 0 w 132"/>
                    <a:gd name="T27" fmla="*/ 212 h 212"/>
                    <a:gd name="T28" fmla="*/ 0 w 132"/>
                    <a:gd name="T29" fmla="*/ 0 h 212"/>
                    <a:gd name="T30" fmla="*/ 54 w 132"/>
                    <a:gd name="T31" fmla="*/ 0 h 212"/>
                    <a:gd name="T32" fmla="*/ 56 w 132"/>
                    <a:gd name="T33" fmla="*/ 26 h 212"/>
                    <a:gd name="T34" fmla="*/ 56 w 132"/>
                    <a:gd name="T35" fmla="*/ 26 h 212"/>
                    <a:gd name="T36" fmla="*/ 66 w 132"/>
                    <a:gd name="T37" fmla="*/ 14 h 212"/>
                    <a:gd name="T38" fmla="*/ 78 w 132"/>
                    <a:gd name="T39" fmla="*/ 6 h 212"/>
                    <a:gd name="T40" fmla="*/ 94 w 132"/>
                    <a:gd name="T41" fmla="*/ 2 h 212"/>
                    <a:gd name="T42" fmla="*/ 112 w 132"/>
                    <a:gd name="T43" fmla="*/ 0 h 212"/>
                    <a:gd name="T44" fmla="*/ 132 w 132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32"/>
                    <a:gd name="T70" fmla="*/ 0 h 212"/>
                    <a:gd name="T71" fmla="*/ 132 w 132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32" h="212">
                      <a:moveTo>
                        <a:pt x="132" y="0"/>
                      </a:moveTo>
                      <a:lnTo>
                        <a:pt x="128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8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78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reeform 13"/>
                <p:cNvSpPr>
                  <a:spLocks noChangeAspect="1"/>
                </p:cNvSpPr>
                <p:nvPr/>
              </p:nvSpPr>
              <p:spPr bwMode="black">
                <a:xfrm>
                  <a:off x="3860" y="3569"/>
                  <a:ext cx="194" cy="218"/>
                </a:xfrm>
                <a:custGeom>
                  <a:avLst/>
                  <a:gdLst>
                    <a:gd name="T0" fmla="*/ 194 w 194"/>
                    <a:gd name="T1" fmla="*/ 218 h 218"/>
                    <a:gd name="T2" fmla="*/ 136 w 194"/>
                    <a:gd name="T3" fmla="*/ 218 h 218"/>
                    <a:gd name="T4" fmla="*/ 136 w 194"/>
                    <a:gd name="T5" fmla="*/ 106 h 218"/>
                    <a:gd name="T6" fmla="*/ 136 w 194"/>
                    <a:gd name="T7" fmla="*/ 106 h 218"/>
                    <a:gd name="T8" fmla="*/ 136 w 194"/>
                    <a:gd name="T9" fmla="*/ 88 h 218"/>
                    <a:gd name="T10" fmla="*/ 134 w 194"/>
                    <a:gd name="T11" fmla="*/ 78 h 218"/>
                    <a:gd name="T12" fmla="*/ 132 w 194"/>
                    <a:gd name="T13" fmla="*/ 70 h 218"/>
                    <a:gd name="T14" fmla="*/ 128 w 194"/>
                    <a:gd name="T15" fmla="*/ 64 h 218"/>
                    <a:gd name="T16" fmla="*/ 122 w 194"/>
                    <a:gd name="T17" fmla="*/ 58 h 218"/>
                    <a:gd name="T18" fmla="*/ 112 w 194"/>
                    <a:gd name="T19" fmla="*/ 54 h 218"/>
                    <a:gd name="T20" fmla="*/ 102 w 194"/>
                    <a:gd name="T21" fmla="*/ 52 h 218"/>
                    <a:gd name="T22" fmla="*/ 102 w 194"/>
                    <a:gd name="T23" fmla="*/ 52 h 218"/>
                    <a:gd name="T24" fmla="*/ 90 w 194"/>
                    <a:gd name="T25" fmla="*/ 54 h 218"/>
                    <a:gd name="T26" fmla="*/ 82 w 194"/>
                    <a:gd name="T27" fmla="*/ 56 h 218"/>
                    <a:gd name="T28" fmla="*/ 74 w 194"/>
                    <a:gd name="T29" fmla="*/ 62 h 218"/>
                    <a:gd name="T30" fmla="*/ 68 w 194"/>
                    <a:gd name="T31" fmla="*/ 68 h 218"/>
                    <a:gd name="T32" fmla="*/ 62 w 194"/>
                    <a:gd name="T33" fmla="*/ 76 h 218"/>
                    <a:gd name="T34" fmla="*/ 60 w 194"/>
                    <a:gd name="T35" fmla="*/ 84 h 218"/>
                    <a:gd name="T36" fmla="*/ 58 w 194"/>
                    <a:gd name="T37" fmla="*/ 92 h 218"/>
                    <a:gd name="T38" fmla="*/ 58 w 194"/>
                    <a:gd name="T39" fmla="*/ 102 h 218"/>
                    <a:gd name="T40" fmla="*/ 58 w 194"/>
                    <a:gd name="T41" fmla="*/ 218 h 218"/>
                    <a:gd name="T42" fmla="*/ 0 w 194"/>
                    <a:gd name="T43" fmla="*/ 218 h 218"/>
                    <a:gd name="T44" fmla="*/ 0 w 194"/>
                    <a:gd name="T45" fmla="*/ 6 h 218"/>
                    <a:gd name="T46" fmla="*/ 52 w 194"/>
                    <a:gd name="T47" fmla="*/ 6 h 218"/>
                    <a:gd name="T48" fmla="*/ 54 w 194"/>
                    <a:gd name="T49" fmla="*/ 32 h 218"/>
                    <a:gd name="T50" fmla="*/ 54 w 194"/>
                    <a:gd name="T51" fmla="*/ 32 h 218"/>
                    <a:gd name="T52" fmla="*/ 64 w 194"/>
                    <a:gd name="T53" fmla="*/ 20 h 218"/>
                    <a:gd name="T54" fmla="*/ 78 w 194"/>
                    <a:gd name="T55" fmla="*/ 10 h 218"/>
                    <a:gd name="T56" fmla="*/ 88 w 194"/>
                    <a:gd name="T57" fmla="*/ 6 h 218"/>
                    <a:gd name="T58" fmla="*/ 96 w 194"/>
                    <a:gd name="T59" fmla="*/ 4 h 218"/>
                    <a:gd name="T60" fmla="*/ 106 w 194"/>
                    <a:gd name="T61" fmla="*/ 2 h 218"/>
                    <a:gd name="T62" fmla="*/ 118 w 194"/>
                    <a:gd name="T63" fmla="*/ 0 h 218"/>
                    <a:gd name="T64" fmla="*/ 118 w 194"/>
                    <a:gd name="T65" fmla="*/ 0 h 218"/>
                    <a:gd name="T66" fmla="*/ 138 w 194"/>
                    <a:gd name="T67" fmla="*/ 2 h 218"/>
                    <a:gd name="T68" fmla="*/ 154 w 194"/>
                    <a:gd name="T69" fmla="*/ 8 h 218"/>
                    <a:gd name="T70" fmla="*/ 168 w 194"/>
                    <a:gd name="T71" fmla="*/ 16 h 218"/>
                    <a:gd name="T72" fmla="*/ 178 w 194"/>
                    <a:gd name="T73" fmla="*/ 26 h 218"/>
                    <a:gd name="T74" fmla="*/ 186 w 194"/>
                    <a:gd name="T75" fmla="*/ 40 h 218"/>
                    <a:gd name="T76" fmla="*/ 190 w 194"/>
                    <a:gd name="T77" fmla="*/ 54 h 218"/>
                    <a:gd name="T78" fmla="*/ 194 w 194"/>
                    <a:gd name="T79" fmla="*/ 70 h 218"/>
                    <a:gd name="T80" fmla="*/ 194 w 194"/>
                    <a:gd name="T81" fmla="*/ 86 h 218"/>
                    <a:gd name="T82" fmla="*/ 194 w 194"/>
                    <a:gd name="T83" fmla="*/ 218 h 21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94"/>
                    <a:gd name="T127" fmla="*/ 0 h 218"/>
                    <a:gd name="T128" fmla="*/ 194 w 194"/>
                    <a:gd name="T129" fmla="*/ 218 h 218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94" h="218">
                      <a:moveTo>
                        <a:pt x="194" y="218"/>
                      </a:moveTo>
                      <a:lnTo>
                        <a:pt x="136" y="218"/>
                      </a:lnTo>
                      <a:lnTo>
                        <a:pt x="136" y="106"/>
                      </a:lnTo>
                      <a:lnTo>
                        <a:pt x="136" y="88"/>
                      </a:lnTo>
                      <a:lnTo>
                        <a:pt x="134" y="78"/>
                      </a:lnTo>
                      <a:lnTo>
                        <a:pt x="132" y="70"/>
                      </a:lnTo>
                      <a:lnTo>
                        <a:pt x="128" y="64"/>
                      </a:lnTo>
                      <a:lnTo>
                        <a:pt x="122" y="58"/>
                      </a:lnTo>
                      <a:lnTo>
                        <a:pt x="112" y="54"/>
                      </a:lnTo>
                      <a:lnTo>
                        <a:pt x="102" y="52"/>
                      </a:lnTo>
                      <a:lnTo>
                        <a:pt x="90" y="54"/>
                      </a:lnTo>
                      <a:lnTo>
                        <a:pt x="82" y="56"/>
                      </a:lnTo>
                      <a:lnTo>
                        <a:pt x="74" y="62"/>
                      </a:lnTo>
                      <a:lnTo>
                        <a:pt x="68" y="68"/>
                      </a:lnTo>
                      <a:lnTo>
                        <a:pt x="62" y="76"/>
                      </a:lnTo>
                      <a:lnTo>
                        <a:pt x="60" y="84"/>
                      </a:lnTo>
                      <a:lnTo>
                        <a:pt x="58" y="92"/>
                      </a:lnTo>
                      <a:lnTo>
                        <a:pt x="58" y="102"/>
                      </a:lnTo>
                      <a:lnTo>
                        <a:pt x="58" y="218"/>
                      </a:lnTo>
                      <a:lnTo>
                        <a:pt x="0" y="218"/>
                      </a:lnTo>
                      <a:lnTo>
                        <a:pt x="0" y="6"/>
                      </a:lnTo>
                      <a:lnTo>
                        <a:pt x="52" y="6"/>
                      </a:lnTo>
                      <a:lnTo>
                        <a:pt x="54" y="32"/>
                      </a:lnTo>
                      <a:lnTo>
                        <a:pt x="64" y="20"/>
                      </a:lnTo>
                      <a:lnTo>
                        <a:pt x="78" y="10"/>
                      </a:lnTo>
                      <a:lnTo>
                        <a:pt x="88" y="6"/>
                      </a:lnTo>
                      <a:lnTo>
                        <a:pt x="96" y="4"/>
                      </a:lnTo>
                      <a:lnTo>
                        <a:pt x="106" y="2"/>
                      </a:lnTo>
                      <a:lnTo>
                        <a:pt x="118" y="0"/>
                      </a:lnTo>
                      <a:lnTo>
                        <a:pt x="138" y="2"/>
                      </a:lnTo>
                      <a:lnTo>
                        <a:pt x="154" y="8"/>
                      </a:lnTo>
                      <a:lnTo>
                        <a:pt x="168" y="16"/>
                      </a:lnTo>
                      <a:lnTo>
                        <a:pt x="178" y="26"/>
                      </a:lnTo>
                      <a:lnTo>
                        <a:pt x="186" y="40"/>
                      </a:lnTo>
                      <a:lnTo>
                        <a:pt x="190" y="54"/>
                      </a:lnTo>
                      <a:lnTo>
                        <a:pt x="194" y="70"/>
                      </a:lnTo>
                      <a:lnTo>
                        <a:pt x="194" y="86"/>
                      </a:lnTo>
                      <a:lnTo>
                        <a:pt x="194" y="2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Freeform 14"/>
                <p:cNvSpPr>
                  <a:spLocks noChangeAspect="1"/>
                </p:cNvSpPr>
                <p:nvPr/>
              </p:nvSpPr>
              <p:spPr bwMode="black">
                <a:xfrm>
                  <a:off x="3720" y="3515"/>
                  <a:ext cx="114" cy="276"/>
                </a:xfrm>
                <a:custGeom>
                  <a:avLst/>
                  <a:gdLst>
                    <a:gd name="T0" fmla="*/ 114 w 114"/>
                    <a:gd name="T1" fmla="*/ 224 h 276"/>
                    <a:gd name="T2" fmla="*/ 110 w 114"/>
                    <a:gd name="T3" fmla="*/ 272 h 276"/>
                    <a:gd name="T4" fmla="*/ 110 w 114"/>
                    <a:gd name="T5" fmla="*/ 272 h 276"/>
                    <a:gd name="T6" fmla="*/ 90 w 114"/>
                    <a:gd name="T7" fmla="*/ 276 h 276"/>
                    <a:gd name="T8" fmla="*/ 70 w 114"/>
                    <a:gd name="T9" fmla="*/ 276 h 276"/>
                    <a:gd name="T10" fmla="*/ 70 w 114"/>
                    <a:gd name="T11" fmla="*/ 276 h 276"/>
                    <a:gd name="T12" fmla="*/ 50 w 114"/>
                    <a:gd name="T13" fmla="*/ 276 h 276"/>
                    <a:gd name="T14" fmla="*/ 36 w 114"/>
                    <a:gd name="T15" fmla="*/ 272 h 276"/>
                    <a:gd name="T16" fmla="*/ 24 w 114"/>
                    <a:gd name="T17" fmla="*/ 266 h 276"/>
                    <a:gd name="T18" fmla="*/ 14 w 114"/>
                    <a:gd name="T19" fmla="*/ 258 h 276"/>
                    <a:gd name="T20" fmla="*/ 8 w 114"/>
                    <a:gd name="T21" fmla="*/ 248 h 276"/>
                    <a:gd name="T22" fmla="*/ 2 w 114"/>
                    <a:gd name="T23" fmla="*/ 234 h 276"/>
                    <a:gd name="T24" fmla="*/ 0 w 114"/>
                    <a:gd name="T25" fmla="*/ 220 h 276"/>
                    <a:gd name="T26" fmla="*/ 0 w 114"/>
                    <a:gd name="T27" fmla="*/ 202 h 276"/>
                    <a:gd name="T28" fmla="*/ 0 w 114"/>
                    <a:gd name="T29" fmla="*/ 0 h 276"/>
                    <a:gd name="T30" fmla="*/ 58 w 114"/>
                    <a:gd name="T31" fmla="*/ 0 h 276"/>
                    <a:gd name="T32" fmla="*/ 58 w 114"/>
                    <a:gd name="T33" fmla="*/ 60 h 276"/>
                    <a:gd name="T34" fmla="*/ 114 w 114"/>
                    <a:gd name="T35" fmla="*/ 60 h 276"/>
                    <a:gd name="T36" fmla="*/ 110 w 114"/>
                    <a:gd name="T37" fmla="*/ 110 h 276"/>
                    <a:gd name="T38" fmla="*/ 58 w 114"/>
                    <a:gd name="T39" fmla="*/ 110 h 276"/>
                    <a:gd name="T40" fmla="*/ 58 w 114"/>
                    <a:gd name="T41" fmla="*/ 198 h 276"/>
                    <a:gd name="T42" fmla="*/ 58 w 114"/>
                    <a:gd name="T43" fmla="*/ 198 h 276"/>
                    <a:gd name="T44" fmla="*/ 58 w 114"/>
                    <a:gd name="T45" fmla="*/ 210 h 276"/>
                    <a:gd name="T46" fmla="*/ 62 w 114"/>
                    <a:gd name="T47" fmla="*/ 220 h 276"/>
                    <a:gd name="T48" fmla="*/ 66 w 114"/>
                    <a:gd name="T49" fmla="*/ 224 h 276"/>
                    <a:gd name="T50" fmla="*/ 70 w 114"/>
                    <a:gd name="T51" fmla="*/ 226 h 276"/>
                    <a:gd name="T52" fmla="*/ 84 w 114"/>
                    <a:gd name="T53" fmla="*/ 228 h 276"/>
                    <a:gd name="T54" fmla="*/ 84 w 114"/>
                    <a:gd name="T55" fmla="*/ 228 h 276"/>
                    <a:gd name="T56" fmla="*/ 98 w 114"/>
                    <a:gd name="T57" fmla="*/ 228 h 276"/>
                    <a:gd name="T58" fmla="*/ 114 w 114"/>
                    <a:gd name="T59" fmla="*/ 224 h 276"/>
                    <a:gd name="T60" fmla="*/ 114 w 114"/>
                    <a:gd name="T61" fmla="*/ 224 h 27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114"/>
                    <a:gd name="T94" fmla="*/ 0 h 276"/>
                    <a:gd name="T95" fmla="*/ 114 w 114"/>
                    <a:gd name="T96" fmla="*/ 276 h 27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114" h="276">
                      <a:moveTo>
                        <a:pt x="114" y="224"/>
                      </a:moveTo>
                      <a:lnTo>
                        <a:pt x="110" y="272"/>
                      </a:lnTo>
                      <a:lnTo>
                        <a:pt x="90" y="276"/>
                      </a:lnTo>
                      <a:lnTo>
                        <a:pt x="70" y="276"/>
                      </a:lnTo>
                      <a:lnTo>
                        <a:pt x="50" y="276"/>
                      </a:lnTo>
                      <a:lnTo>
                        <a:pt x="36" y="272"/>
                      </a:lnTo>
                      <a:lnTo>
                        <a:pt x="24" y="266"/>
                      </a:lnTo>
                      <a:lnTo>
                        <a:pt x="14" y="258"/>
                      </a:lnTo>
                      <a:lnTo>
                        <a:pt x="8" y="248"/>
                      </a:lnTo>
                      <a:lnTo>
                        <a:pt x="2" y="234"/>
                      </a:lnTo>
                      <a:lnTo>
                        <a:pt x="0" y="220"/>
                      </a:ln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60"/>
                      </a:lnTo>
                      <a:lnTo>
                        <a:pt x="114" y="60"/>
                      </a:lnTo>
                      <a:lnTo>
                        <a:pt x="110" y="110"/>
                      </a:lnTo>
                      <a:lnTo>
                        <a:pt x="58" y="110"/>
                      </a:lnTo>
                      <a:lnTo>
                        <a:pt x="58" y="198"/>
                      </a:lnTo>
                      <a:lnTo>
                        <a:pt x="58" y="210"/>
                      </a:lnTo>
                      <a:lnTo>
                        <a:pt x="62" y="220"/>
                      </a:lnTo>
                      <a:lnTo>
                        <a:pt x="66" y="224"/>
                      </a:lnTo>
                      <a:lnTo>
                        <a:pt x="70" y="226"/>
                      </a:lnTo>
                      <a:lnTo>
                        <a:pt x="84" y="228"/>
                      </a:lnTo>
                      <a:lnTo>
                        <a:pt x="98" y="228"/>
                      </a:lnTo>
                      <a:lnTo>
                        <a:pt x="114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Freeform 15"/>
                <p:cNvSpPr>
                  <a:spLocks noChangeAspect="1"/>
                </p:cNvSpPr>
                <p:nvPr/>
              </p:nvSpPr>
              <p:spPr bwMode="black">
                <a:xfrm>
                  <a:off x="3574" y="3575"/>
                  <a:ext cx="126" cy="212"/>
                </a:xfrm>
                <a:custGeom>
                  <a:avLst/>
                  <a:gdLst>
                    <a:gd name="T0" fmla="*/ 126 w 126"/>
                    <a:gd name="T1" fmla="*/ 0 h 212"/>
                    <a:gd name="T2" fmla="*/ 122 w 126"/>
                    <a:gd name="T3" fmla="*/ 50 h 212"/>
                    <a:gd name="T4" fmla="*/ 106 w 126"/>
                    <a:gd name="T5" fmla="*/ 50 h 212"/>
                    <a:gd name="T6" fmla="*/ 106 w 126"/>
                    <a:gd name="T7" fmla="*/ 50 h 212"/>
                    <a:gd name="T8" fmla="*/ 96 w 126"/>
                    <a:gd name="T9" fmla="*/ 50 h 212"/>
                    <a:gd name="T10" fmla="*/ 86 w 126"/>
                    <a:gd name="T11" fmla="*/ 54 h 212"/>
                    <a:gd name="T12" fmla="*/ 76 w 126"/>
                    <a:gd name="T13" fmla="*/ 60 h 212"/>
                    <a:gd name="T14" fmla="*/ 70 w 126"/>
                    <a:gd name="T15" fmla="*/ 66 h 212"/>
                    <a:gd name="T16" fmla="*/ 64 w 126"/>
                    <a:gd name="T17" fmla="*/ 74 h 212"/>
                    <a:gd name="T18" fmla="*/ 60 w 126"/>
                    <a:gd name="T19" fmla="*/ 82 h 212"/>
                    <a:gd name="T20" fmla="*/ 58 w 126"/>
                    <a:gd name="T21" fmla="*/ 92 h 212"/>
                    <a:gd name="T22" fmla="*/ 58 w 126"/>
                    <a:gd name="T23" fmla="*/ 100 h 212"/>
                    <a:gd name="T24" fmla="*/ 58 w 126"/>
                    <a:gd name="T25" fmla="*/ 212 h 212"/>
                    <a:gd name="T26" fmla="*/ 0 w 126"/>
                    <a:gd name="T27" fmla="*/ 212 h 212"/>
                    <a:gd name="T28" fmla="*/ 0 w 126"/>
                    <a:gd name="T29" fmla="*/ 0 h 212"/>
                    <a:gd name="T30" fmla="*/ 54 w 126"/>
                    <a:gd name="T31" fmla="*/ 0 h 212"/>
                    <a:gd name="T32" fmla="*/ 56 w 126"/>
                    <a:gd name="T33" fmla="*/ 26 h 212"/>
                    <a:gd name="T34" fmla="*/ 56 w 126"/>
                    <a:gd name="T35" fmla="*/ 26 h 212"/>
                    <a:gd name="T36" fmla="*/ 66 w 126"/>
                    <a:gd name="T37" fmla="*/ 14 h 212"/>
                    <a:gd name="T38" fmla="*/ 80 w 126"/>
                    <a:gd name="T39" fmla="*/ 6 h 212"/>
                    <a:gd name="T40" fmla="*/ 94 w 126"/>
                    <a:gd name="T41" fmla="*/ 2 h 212"/>
                    <a:gd name="T42" fmla="*/ 112 w 126"/>
                    <a:gd name="T43" fmla="*/ 0 h 212"/>
                    <a:gd name="T44" fmla="*/ 126 w 126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26"/>
                    <a:gd name="T70" fmla="*/ 0 h 212"/>
                    <a:gd name="T71" fmla="*/ 126 w 126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26" h="212">
                      <a:moveTo>
                        <a:pt x="126" y="0"/>
                      </a:moveTo>
                      <a:lnTo>
                        <a:pt x="122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6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80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Freeform 16"/>
                <p:cNvSpPr>
                  <a:spLocks noChangeAspect="1"/>
                </p:cNvSpPr>
                <p:nvPr/>
              </p:nvSpPr>
              <p:spPr bwMode="black">
                <a:xfrm>
                  <a:off x="3020" y="3469"/>
                  <a:ext cx="294" cy="326"/>
                </a:xfrm>
                <a:custGeom>
                  <a:avLst/>
                  <a:gdLst>
                    <a:gd name="T0" fmla="*/ 294 w 294"/>
                    <a:gd name="T1" fmla="*/ 296 h 326"/>
                    <a:gd name="T2" fmla="*/ 234 w 294"/>
                    <a:gd name="T3" fmla="*/ 320 h 326"/>
                    <a:gd name="T4" fmla="*/ 202 w 294"/>
                    <a:gd name="T5" fmla="*/ 326 h 326"/>
                    <a:gd name="T6" fmla="*/ 164 w 294"/>
                    <a:gd name="T7" fmla="*/ 326 h 326"/>
                    <a:gd name="T8" fmla="*/ 148 w 294"/>
                    <a:gd name="T9" fmla="*/ 326 h 326"/>
                    <a:gd name="T10" fmla="*/ 114 w 294"/>
                    <a:gd name="T11" fmla="*/ 320 h 326"/>
                    <a:gd name="T12" fmla="*/ 84 w 294"/>
                    <a:gd name="T13" fmla="*/ 308 h 326"/>
                    <a:gd name="T14" fmla="*/ 58 w 294"/>
                    <a:gd name="T15" fmla="*/ 292 h 326"/>
                    <a:gd name="T16" fmla="*/ 36 w 294"/>
                    <a:gd name="T17" fmla="*/ 272 h 326"/>
                    <a:gd name="T18" fmla="*/ 20 w 294"/>
                    <a:gd name="T19" fmla="*/ 246 h 326"/>
                    <a:gd name="T20" fmla="*/ 8 w 294"/>
                    <a:gd name="T21" fmla="*/ 216 h 326"/>
                    <a:gd name="T22" fmla="*/ 2 w 294"/>
                    <a:gd name="T23" fmla="*/ 182 h 326"/>
                    <a:gd name="T24" fmla="*/ 0 w 294"/>
                    <a:gd name="T25" fmla="*/ 164 h 326"/>
                    <a:gd name="T26" fmla="*/ 4 w 294"/>
                    <a:gd name="T27" fmla="*/ 128 h 326"/>
                    <a:gd name="T28" fmla="*/ 12 w 294"/>
                    <a:gd name="T29" fmla="*/ 96 h 326"/>
                    <a:gd name="T30" fmla="*/ 28 w 294"/>
                    <a:gd name="T31" fmla="*/ 68 h 326"/>
                    <a:gd name="T32" fmla="*/ 48 w 294"/>
                    <a:gd name="T33" fmla="*/ 44 h 326"/>
                    <a:gd name="T34" fmla="*/ 72 w 294"/>
                    <a:gd name="T35" fmla="*/ 26 h 326"/>
                    <a:gd name="T36" fmla="*/ 100 w 294"/>
                    <a:gd name="T37" fmla="*/ 12 h 326"/>
                    <a:gd name="T38" fmla="*/ 130 w 294"/>
                    <a:gd name="T39" fmla="*/ 2 h 326"/>
                    <a:gd name="T40" fmla="*/ 164 w 294"/>
                    <a:gd name="T41" fmla="*/ 0 h 326"/>
                    <a:gd name="T42" fmla="*/ 182 w 294"/>
                    <a:gd name="T43" fmla="*/ 0 h 326"/>
                    <a:gd name="T44" fmla="*/ 216 w 294"/>
                    <a:gd name="T45" fmla="*/ 4 h 326"/>
                    <a:gd name="T46" fmla="*/ 248 w 294"/>
                    <a:gd name="T47" fmla="*/ 14 h 326"/>
                    <a:gd name="T48" fmla="*/ 276 w 294"/>
                    <a:gd name="T49" fmla="*/ 30 h 326"/>
                    <a:gd name="T50" fmla="*/ 250 w 294"/>
                    <a:gd name="T51" fmla="*/ 82 h 326"/>
                    <a:gd name="T52" fmla="*/ 232 w 294"/>
                    <a:gd name="T53" fmla="*/ 70 h 326"/>
                    <a:gd name="T54" fmla="*/ 188 w 294"/>
                    <a:gd name="T55" fmla="*/ 56 h 326"/>
                    <a:gd name="T56" fmla="*/ 162 w 294"/>
                    <a:gd name="T57" fmla="*/ 56 h 326"/>
                    <a:gd name="T58" fmla="*/ 122 w 294"/>
                    <a:gd name="T59" fmla="*/ 64 h 326"/>
                    <a:gd name="T60" fmla="*/ 90 w 294"/>
                    <a:gd name="T61" fmla="*/ 86 h 326"/>
                    <a:gd name="T62" fmla="*/ 72 w 294"/>
                    <a:gd name="T63" fmla="*/ 120 h 326"/>
                    <a:gd name="T64" fmla="*/ 64 w 294"/>
                    <a:gd name="T65" fmla="*/ 160 h 326"/>
                    <a:gd name="T66" fmla="*/ 66 w 294"/>
                    <a:gd name="T67" fmla="*/ 184 h 326"/>
                    <a:gd name="T68" fmla="*/ 80 w 294"/>
                    <a:gd name="T69" fmla="*/ 224 h 326"/>
                    <a:gd name="T70" fmla="*/ 106 w 294"/>
                    <a:gd name="T71" fmla="*/ 254 h 326"/>
                    <a:gd name="T72" fmla="*/ 144 w 294"/>
                    <a:gd name="T73" fmla="*/ 270 h 326"/>
                    <a:gd name="T74" fmla="*/ 166 w 294"/>
                    <a:gd name="T75" fmla="*/ 272 h 326"/>
                    <a:gd name="T76" fmla="*/ 204 w 294"/>
                    <a:gd name="T77" fmla="*/ 270 h 326"/>
                    <a:gd name="T78" fmla="*/ 234 w 294"/>
                    <a:gd name="T79" fmla="*/ 260 h 326"/>
                    <a:gd name="T80" fmla="*/ 170 w 294"/>
                    <a:gd name="T81" fmla="*/ 194 h 326"/>
                    <a:gd name="T82" fmla="*/ 294 w 294"/>
                    <a:gd name="T83" fmla="*/ 140 h 32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94"/>
                    <a:gd name="T127" fmla="*/ 0 h 326"/>
                    <a:gd name="T128" fmla="*/ 294 w 294"/>
                    <a:gd name="T129" fmla="*/ 326 h 32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94" h="326">
                      <a:moveTo>
                        <a:pt x="294" y="296"/>
                      </a:moveTo>
                      <a:lnTo>
                        <a:pt x="294" y="296"/>
                      </a:lnTo>
                      <a:lnTo>
                        <a:pt x="266" y="310"/>
                      </a:lnTo>
                      <a:lnTo>
                        <a:pt x="234" y="320"/>
                      </a:lnTo>
                      <a:lnTo>
                        <a:pt x="218" y="322"/>
                      </a:lnTo>
                      <a:lnTo>
                        <a:pt x="202" y="326"/>
                      </a:lnTo>
                      <a:lnTo>
                        <a:pt x="184" y="326"/>
                      </a:lnTo>
                      <a:lnTo>
                        <a:pt x="164" y="326"/>
                      </a:lnTo>
                      <a:lnTo>
                        <a:pt x="148" y="326"/>
                      </a:lnTo>
                      <a:lnTo>
                        <a:pt x="130" y="324"/>
                      </a:lnTo>
                      <a:lnTo>
                        <a:pt x="114" y="320"/>
                      </a:lnTo>
                      <a:lnTo>
                        <a:pt x="98" y="314"/>
                      </a:lnTo>
                      <a:lnTo>
                        <a:pt x="84" y="308"/>
                      </a:lnTo>
                      <a:lnTo>
                        <a:pt x="70" y="300"/>
                      </a:lnTo>
                      <a:lnTo>
                        <a:pt x="58" y="292"/>
                      </a:lnTo>
                      <a:lnTo>
                        <a:pt x="46" y="282"/>
                      </a:lnTo>
                      <a:lnTo>
                        <a:pt x="36" y="272"/>
                      </a:lnTo>
                      <a:lnTo>
                        <a:pt x="28" y="258"/>
                      </a:lnTo>
                      <a:lnTo>
                        <a:pt x="20" y="246"/>
                      </a:lnTo>
                      <a:lnTo>
                        <a:pt x="12" y="232"/>
                      </a:lnTo>
                      <a:lnTo>
                        <a:pt x="8" y="216"/>
                      </a:lnTo>
                      <a:lnTo>
                        <a:pt x="4" y="200"/>
                      </a:lnTo>
                      <a:lnTo>
                        <a:pt x="2" y="182"/>
                      </a:lnTo>
                      <a:lnTo>
                        <a:pt x="0" y="164"/>
                      </a:lnTo>
                      <a:lnTo>
                        <a:pt x="2" y="146"/>
                      </a:lnTo>
                      <a:lnTo>
                        <a:pt x="4" y="128"/>
                      </a:lnTo>
                      <a:lnTo>
                        <a:pt x="8" y="112"/>
                      </a:lnTo>
                      <a:lnTo>
                        <a:pt x="12" y="96"/>
                      </a:lnTo>
                      <a:lnTo>
                        <a:pt x="20" y="82"/>
                      </a:lnTo>
                      <a:lnTo>
                        <a:pt x="28" y="68"/>
                      </a:lnTo>
                      <a:lnTo>
                        <a:pt x="36" y="56"/>
                      </a:lnTo>
                      <a:lnTo>
                        <a:pt x="48" y="44"/>
                      </a:lnTo>
                      <a:lnTo>
                        <a:pt x="58" y="34"/>
                      </a:lnTo>
                      <a:lnTo>
                        <a:pt x="72" y="26"/>
                      </a:lnTo>
                      <a:lnTo>
                        <a:pt x="84" y="18"/>
                      </a:lnTo>
                      <a:lnTo>
                        <a:pt x="100" y="12"/>
                      </a:lnTo>
                      <a:lnTo>
                        <a:pt x="114" y="6"/>
                      </a:lnTo>
                      <a:lnTo>
                        <a:pt x="130" y="2"/>
                      </a:lnTo>
                      <a:lnTo>
                        <a:pt x="148" y="0"/>
                      </a:lnTo>
                      <a:lnTo>
                        <a:pt x="164" y="0"/>
                      </a:lnTo>
                      <a:lnTo>
                        <a:pt x="182" y="0"/>
                      </a:lnTo>
                      <a:lnTo>
                        <a:pt x="200" y="2"/>
                      </a:lnTo>
                      <a:lnTo>
                        <a:pt x="216" y="4"/>
                      </a:lnTo>
                      <a:lnTo>
                        <a:pt x="232" y="8"/>
                      </a:lnTo>
                      <a:lnTo>
                        <a:pt x="248" y="14"/>
                      </a:lnTo>
                      <a:lnTo>
                        <a:pt x="262" y="22"/>
                      </a:lnTo>
                      <a:lnTo>
                        <a:pt x="276" y="30"/>
                      </a:lnTo>
                      <a:lnTo>
                        <a:pt x="290" y="40"/>
                      </a:lnTo>
                      <a:lnTo>
                        <a:pt x="250" y="82"/>
                      </a:lnTo>
                      <a:lnTo>
                        <a:pt x="232" y="70"/>
                      </a:lnTo>
                      <a:lnTo>
                        <a:pt x="212" y="62"/>
                      </a:lnTo>
                      <a:lnTo>
                        <a:pt x="188" y="56"/>
                      </a:lnTo>
                      <a:lnTo>
                        <a:pt x="162" y="56"/>
                      </a:lnTo>
                      <a:lnTo>
                        <a:pt x="140" y="58"/>
                      </a:lnTo>
                      <a:lnTo>
                        <a:pt x="122" y="64"/>
                      </a:lnTo>
                      <a:lnTo>
                        <a:pt x="104" y="74"/>
                      </a:lnTo>
                      <a:lnTo>
                        <a:pt x="90" y="86"/>
                      </a:lnTo>
                      <a:lnTo>
                        <a:pt x="80" y="102"/>
                      </a:lnTo>
                      <a:lnTo>
                        <a:pt x="72" y="120"/>
                      </a:lnTo>
                      <a:lnTo>
                        <a:pt x="66" y="140"/>
                      </a:lnTo>
                      <a:lnTo>
                        <a:pt x="64" y="160"/>
                      </a:lnTo>
                      <a:lnTo>
                        <a:pt x="66" y="184"/>
                      </a:lnTo>
                      <a:lnTo>
                        <a:pt x="72" y="206"/>
                      </a:lnTo>
                      <a:lnTo>
                        <a:pt x="80" y="224"/>
                      </a:lnTo>
                      <a:lnTo>
                        <a:pt x="92" y="240"/>
                      </a:lnTo>
                      <a:lnTo>
                        <a:pt x="106" y="254"/>
                      </a:lnTo>
                      <a:lnTo>
                        <a:pt x="124" y="262"/>
                      </a:lnTo>
                      <a:lnTo>
                        <a:pt x="144" y="270"/>
                      </a:lnTo>
                      <a:lnTo>
                        <a:pt x="166" y="272"/>
                      </a:lnTo>
                      <a:lnTo>
                        <a:pt x="186" y="272"/>
                      </a:lnTo>
                      <a:lnTo>
                        <a:pt x="204" y="270"/>
                      </a:lnTo>
                      <a:lnTo>
                        <a:pt x="220" y="266"/>
                      </a:lnTo>
                      <a:lnTo>
                        <a:pt x="234" y="260"/>
                      </a:lnTo>
                      <a:lnTo>
                        <a:pt x="234" y="194"/>
                      </a:lnTo>
                      <a:lnTo>
                        <a:pt x="170" y="194"/>
                      </a:lnTo>
                      <a:lnTo>
                        <a:pt x="174" y="140"/>
                      </a:lnTo>
                      <a:lnTo>
                        <a:pt x="294" y="140"/>
                      </a:lnTo>
                      <a:lnTo>
                        <a:pt x="294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Freeform 17"/>
                <p:cNvSpPr>
                  <a:spLocks noChangeAspect="1" noEditPoints="1"/>
                </p:cNvSpPr>
                <p:nvPr/>
              </p:nvSpPr>
              <p:spPr bwMode="black">
                <a:xfrm>
                  <a:off x="4080" y="3569"/>
                  <a:ext cx="216" cy="224"/>
                </a:xfrm>
                <a:custGeom>
                  <a:avLst/>
                  <a:gdLst>
                    <a:gd name="T0" fmla="*/ 58 w 216"/>
                    <a:gd name="T1" fmla="*/ 132 h 224"/>
                    <a:gd name="T2" fmla="*/ 60 w 216"/>
                    <a:gd name="T3" fmla="*/ 142 h 224"/>
                    <a:gd name="T4" fmla="*/ 70 w 216"/>
                    <a:gd name="T5" fmla="*/ 158 h 224"/>
                    <a:gd name="T6" fmla="*/ 84 w 216"/>
                    <a:gd name="T7" fmla="*/ 170 h 224"/>
                    <a:gd name="T8" fmla="*/ 102 w 216"/>
                    <a:gd name="T9" fmla="*/ 176 h 224"/>
                    <a:gd name="T10" fmla="*/ 112 w 216"/>
                    <a:gd name="T11" fmla="*/ 176 h 224"/>
                    <a:gd name="T12" fmla="*/ 144 w 216"/>
                    <a:gd name="T13" fmla="*/ 172 h 224"/>
                    <a:gd name="T14" fmla="*/ 170 w 216"/>
                    <a:gd name="T15" fmla="*/ 150 h 224"/>
                    <a:gd name="T16" fmla="*/ 208 w 216"/>
                    <a:gd name="T17" fmla="*/ 180 h 224"/>
                    <a:gd name="T18" fmla="*/ 188 w 216"/>
                    <a:gd name="T19" fmla="*/ 200 h 224"/>
                    <a:gd name="T20" fmla="*/ 164 w 216"/>
                    <a:gd name="T21" fmla="*/ 214 h 224"/>
                    <a:gd name="T22" fmla="*/ 140 w 216"/>
                    <a:gd name="T23" fmla="*/ 222 h 224"/>
                    <a:gd name="T24" fmla="*/ 112 w 216"/>
                    <a:gd name="T25" fmla="*/ 224 h 224"/>
                    <a:gd name="T26" fmla="*/ 90 w 216"/>
                    <a:gd name="T27" fmla="*/ 222 h 224"/>
                    <a:gd name="T28" fmla="*/ 50 w 216"/>
                    <a:gd name="T29" fmla="*/ 206 h 224"/>
                    <a:gd name="T30" fmla="*/ 20 w 216"/>
                    <a:gd name="T31" fmla="*/ 178 h 224"/>
                    <a:gd name="T32" fmla="*/ 2 w 216"/>
                    <a:gd name="T33" fmla="*/ 136 h 224"/>
                    <a:gd name="T34" fmla="*/ 0 w 216"/>
                    <a:gd name="T35" fmla="*/ 112 h 224"/>
                    <a:gd name="T36" fmla="*/ 8 w 216"/>
                    <a:gd name="T37" fmla="*/ 66 h 224"/>
                    <a:gd name="T38" fmla="*/ 32 w 216"/>
                    <a:gd name="T39" fmla="*/ 32 h 224"/>
                    <a:gd name="T40" fmla="*/ 68 w 216"/>
                    <a:gd name="T41" fmla="*/ 8 h 224"/>
                    <a:gd name="T42" fmla="*/ 110 w 216"/>
                    <a:gd name="T43" fmla="*/ 0 h 224"/>
                    <a:gd name="T44" fmla="*/ 134 w 216"/>
                    <a:gd name="T45" fmla="*/ 2 h 224"/>
                    <a:gd name="T46" fmla="*/ 174 w 216"/>
                    <a:gd name="T47" fmla="*/ 18 h 224"/>
                    <a:gd name="T48" fmla="*/ 200 w 216"/>
                    <a:gd name="T49" fmla="*/ 46 h 224"/>
                    <a:gd name="T50" fmla="*/ 214 w 216"/>
                    <a:gd name="T51" fmla="*/ 90 h 224"/>
                    <a:gd name="T52" fmla="*/ 216 w 216"/>
                    <a:gd name="T53" fmla="*/ 132 h 224"/>
                    <a:gd name="T54" fmla="*/ 158 w 216"/>
                    <a:gd name="T55" fmla="*/ 88 h 224"/>
                    <a:gd name="T56" fmla="*/ 154 w 216"/>
                    <a:gd name="T57" fmla="*/ 70 h 224"/>
                    <a:gd name="T58" fmla="*/ 144 w 216"/>
                    <a:gd name="T59" fmla="*/ 56 h 224"/>
                    <a:gd name="T60" fmla="*/ 128 w 216"/>
                    <a:gd name="T61" fmla="*/ 48 h 224"/>
                    <a:gd name="T62" fmla="*/ 108 w 216"/>
                    <a:gd name="T63" fmla="*/ 46 h 224"/>
                    <a:gd name="T64" fmla="*/ 98 w 216"/>
                    <a:gd name="T65" fmla="*/ 46 h 224"/>
                    <a:gd name="T66" fmla="*/ 82 w 216"/>
                    <a:gd name="T67" fmla="*/ 52 h 224"/>
                    <a:gd name="T68" fmla="*/ 68 w 216"/>
                    <a:gd name="T69" fmla="*/ 64 h 224"/>
                    <a:gd name="T70" fmla="*/ 60 w 216"/>
                    <a:gd name="T71" fmla="*/ 80 h 224"/>
                    <a:gd name="T72" fmla="*/ 158 w 216"/>
                    <a:gd name="T73" fmla="*/ 88 h 22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16"/>
                    <a:gd name="T112" fmla="*/ 0 h 224"/>
                    <a:gd name="T113" fmla="*/ 216 w 216"/>
                    <a:gd name="T114" fmla="*/ 224 h 22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16" h="224">
                      <a:moveTo>
                        <a:pt x="216" y="132"/>
                      </a:moveTo>
                      <a:lnTo>
                        <a:pt x="58" y="132"/>
                      </a:lnTo>
                      <a:lnTo>
                        <a:pt x="60" y="142"/>
                      </a:lnTo>
                      <a:lnTo>
                        <a:pt x="64" y="150"/>
                      </a:lnTo>
                      <a:lnTo>
                        <a:pt x="70" y="158"/>
                      </a:lnTo>
                      <a:lnTo>
                        <a:pt x="76" y="164"/>
                      </a:lnTo>
                      <a:lnTo>
                        <a:pt x="84" y="170"/>
                      </a:lnTo>
                      <a:lnTo>
                        <a:pt x="92" y="174"/>
                      </a:lnTo>
                      <a:lnTo>
                        <a:pt x="102" y="176"/>
                      </a:lnTo>
                      <a:lnTo>
                        <a:pt x="112" y="176"/>
                      </a:lnTo>
                      <a:lnTo>
                        <a:pt x="128" y="176"/>
                      </a:lnTo>
                      <a:lnTo>
                        <a:pt x="144" y="172"/>
                      </a:lnTo>
                      <a:lnTo>
                        <a:pt x="156" y="162"/>
                      </a:lnTo>
                      <a:lnTo>
                        <a:pt x="170" y="150"/>
                      </a:lnTo>
                      <a:lnTo>
                        <a:pt x="208" y="180"/>
                      </a:lnTo>
                      <a:lnTo>
                        <a:pt x="198" y="190"/>
                      </a:lnTo>
                      <a:lnTo>
                        <a:pt x="188" y="200"/>
                      </a:lnTo>
                      <a:lnTo>
                        <a:pt x="176" y="208"/>
                      </a:lnTo>
                      <a:lnTo>
                        <a:pt x="164" y="214"/>
                      </a:lnTo>
                      <a:lnTo>
                        <a:pt x="152" y="218"/>
                      </a:lnTo>
                      <a:lnTo>
                        <a:pt x="140" y="222"/>
                      </a:lnTo>
                      <a:lnTo>
                        <a:pt x="126" y="224"/>
                      </a:lnTo>
                      <a:lnTo>
                        <a:pt x="112" y="224"/>
                      </a:lnTo>
                      <a:lnTo>
                        <a:pt x="90" y="222"/>
                      </a:lnTo>
                      <a:lnTo>
                        <a:pt x="68" y="216"/>
                      </a:lnTo>
                      <a:lnTo>
                        <a:pt x="50" y="206"/>
                      </a:lnTo>
                      <a:lnTo>
                        <a:pt x="32" y="194"/>
                      </a:lnTo>
                      <a:lnTo>
                        <a:pt x="20" y="178"/>
                      </a:lnTo>
                      <a:lnTo>
                        <a:pt x="10" y="158"/>
                      </a:lnTo>
                      <a:lnTo>
                        <a:pt x="2" y="136"/>
                      </a:lnTo>
                      <a:lnTo>
                        <a:pt x="0" y="112"/>
                      </a:lnTo>
                      <a:lnTo>
                        <a:pt x="2" y="88"/>
                      </a:lnTo>
                      <a:lnTo>
                        <a:pt x="8" y="66"/>
                      </a:lnTo>
                      <a:lnTo>
                        <a:pt x="18" y="48"/>
                      </a:lnTo>
                      <a:lnTo>
                        <a:pt x="32" y="32"/>
                      </a:lnTo>
                      <a:lnTo>
                        <a:pt x="48" y="18"/>
                      </a:lnTo>
                      <a:lnTo>
                        <a:pt x="68" y="8"/>
                      </a:lnTo>
                      <a:lnTo>
                        <a:pt x="88" y="2"/>
                      </a:lnTo>
                      <a:lnTo>
                        <a:pt x="110" y="0"/>
                      </a:lnTo>
                      <a:lnTo>
                        <a:pt x="134" y="2"/>
                      </a:lnTo>
                      <a:lnTo>
                        <a:pt x="156" y="8"/>
                      </a:lnTo>
                      <a:lnTo>
                        <a:pt x="174" y="18"/>
                      </a:lnTo>
                      <a:lnTo>
                        <a:pt x="190" y="30"/>
                      </a:lnTo>
                      <a:lnTo>
                        <a:pt x="200" y="46"/>
                      </a:lnTo>
                      <a:lnTo>
                        <a:pt x="210" y="66"/>
                      </a:lnTo>
                      <a:lnTo>
                        <a:pt x="214" y="90"/>
                      </a:lnTo>
                      <a:lnTo>
                        <a:pt x="216" y="116"/>
                      </a:lnTo>
                      <a:lnTo>
                        <a:pt x="216" y="132"/>
                      </a:lnTo>
                      <a:close/>
                      <a:moveTo>
                        <a:pt x="158" y="88"/>
                      </a:moveTo>
                      <a:lnTo>
                        <a:pt x="158" y="88"/>
                      </a:lnTo>
                      <a:lnTo>
                        <a:pt x="158" y="78"/>
                      </a:lnTo>
                      <a:lnTo>
                        <a:pt x="154" y="70"/>
                      </a:lnTo>
                      <a:lnTo>
                        <a:pt x="150" y="62"/>
                      </a:lnTo>
                      <a:lnTo>
                        <a:pt x="144" y="56"/>
                      </a:lnTo>
                      <a:lnTo>
                        <a:pt x="136" y="52"/>
                      </a:lnTo>
                      <a:lnTo>
                        <a:pt x="128" y="48"/>
                      </a:lnTo>
                      <a:lnTo>
                        <a:pt x="120" y="46"/>
                      </a:lnTo>
                      <a:lnTo>
                        <a:pt x="108" y="46"/>
                      </a:lnTo>
                      <a:lnTo>
                        <a:pt x="98" y="46"/>
                      </a:lnTo>
                      <a:lnTo>
                        <a:pt x="90" y="48"/>
                      </a:lnTo>
                      <a:lnTo>
                        <a:pt x="82" y="52"/>
                      </a:lnTo>
                      <a:lnTo>
                        <a:pt x="74" y="58"/>
                      </a:lnTo>
                      <a:lnTo>
                        <a:pt x="68" y="64"/>
                      </a:lnTo>
                      <a:lnTo>
                        <a:pt x="64" y="72"/>
                      </a:lnTo>
                      <a:lnTo>
                        <a:pt x="60" y="80"/>
                      </a:lnTo>
                      <a:lnTo>
                        <a:pt x="58" y="88"/>
                      </a:lnTo>
                      <a:lnTo>
                        <a:pt x="158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Freeform 18"/>
                <p:cNvSpPr>
                  <a:spLocks noChangeAspect="1" noEditPoints="1"/>
                </p:cNvSpPr>
                <p:nvPr/>
              </p:nvSpPr>
              <p:spPr bwMode="black">
                <a:xfrm>
                  <a:off x="3342" y="3569"/>
                  <a:ext cx="196" cy="224"/>
                </a:xfrm>
                <a:custGeom>
                  <a:avLst/>
                  <a:gdLst>
                    <a:gd name="T0" fmla="*/ 196 w 196"/>
                    <a:gd name="T1" fmla="*/ 218 h 224"/>
                    <a:gd name="T2" fmla="*/ 144 w 196"/>
                    <a:gd name="T3" fmla="*/ 198 h 224"/>
                    <a:gd name="T4" fmla="*/ 138 w 196"/>
                    <a:gd name="T5" fmla="*/ 204 h 224"/>
                    <a:gd name="T6" fmla="*/ 114 w 196"/>
                    <a:gd name="T7" fmla="*/ 218 h 224"/>
                    <a:gd name="T8" fmla="*/ 78 w 196"/>
                    <a:gd name="T9" fmla="*/ 224 h 224"/>
                    <a:gd name="T10" fmla="*/ 62 w 196"/>
                    <a:gd name="T11" fmla="*/ 224 h 224"/>
                    <a:gd name="T12" fmla="*/ 36 w 196"/>
                    <a:gd name="T13" fmla="*/ 216 h 224"/>
                    <a:gd name="T14" fmla="*/ 14 w 196"/>
                    <a:gd name="T15" fmla="*/ 200 h 224"/>
                    <a:gd name="T16" fmla="*/ 2 w 196"/>
                    <a:gd name="T17" fmla="*/ 176 h 224"/>
                    <a:gd name="T18" fmla="*/ 0 w 196"/>
                    <a:gd name="T19" fmla="*/ 160 h 224"/>
                    <a:gd name="T20" fmla="*/ 4 w 196"/>
                    <a:gd name="T21" fmla="*/ 136 h 224"/>
                    <a:gd name="T22" fmla="*/ 12 w 196"/>
                    <a:gd name="T23" fmla="*/ 118 h 224"/>
                    <a:gd name="T24" fmla="*/ 28 w 196"/>
                    <a:gd name="T25" fmla="*/ 104 h 224"/>
                    <a:gd name="T26" fmla="*/ 46 w 196"/>
                    <a:gd name="T27" fmla="*/ 96 h 224"/>
                    <a:gd name="T28" fmla="*/ 88 w 196"/>
                    <a:gd name="T29" fmla="*/ 86 h 224"/>
                    <a:gd name="T30" fmla="*/ 130 w 196"/>
                    <a:gd name="T31" fmla="*/ 84 h 224"/>
                    <a:gd name="T32" fmla="*/ 140 w 196"/>
                    <a:gd name="T33" fmla="*/ 82 h 224"/>
                    <a:gd name="T34" fmla="*/ 140 w 196"/>
                    <a:gd name="T35" fmla="*/ 72 h 224"/>
                    <a:gd name="T36" fmla="*/ 134 w 196"/>
                    <a:gd name="T37" fmla="*/ 60 h 224"/>
                    <a:gd name="T38" fmla="*/ 124 w 196"/>
                    <a:gd name="T39" fmla="*/ 50 h 224"/>
                    <a:gd name="T40" fmla="*/ 106 w 196"/>
                    <a:gd name="T41" fmla="*/ 46 h 224"/>
                    <a:gd name="T42" fmla="*/ 96 w 196"/>
                    <a:gd name="T43" fmla="*/ 46 h 224"/>
                    <a:gd name="T44" fmla="*/ 66 w 196"/>
                    <a:gd name="T45" fmla="*/ 52 h 224"/>
                    <a:gd name="T46" fmla="*/ 40 w 196"/>
                    <a:gd name="T47" fmla="*/ 68 h 224"/>
                    <a:gd name="T48" fmla="*/ 6 w 196"/>
                    <a:gd name="T49" fmla="*/ 34 h 224"/>
                    <a:gd name="T50" fmla="*/ 28 w 196"/>
                    <a:gd name="T51" fmla="*/ 18 h 224"/>
                    <a:gd name="T52" fmla="*/ 76 w 196"/>
                    <a:gd name="T53" fmla="*/ 2 h 224"/>
                    <a:gd name="T54" fmla="*/ 100 w 196"/>
                    <a:gd name="T55" fmla="*/ 0 h 224"/>
                    <a:gd name="T56" fmla="*/ 144 w 196"/>
                    <a:gd name="T57" fmla="*/ 6 h 224"/>
                    <a:gd name="T58" fmla="*/ 174 w 196"/>
                    <a:gd name="T59" fmla="*/ 22 h 224"/>
                    <a:gd name="T60" fmla="*/ 190 w 196"/>
                    <a:gd name="T61" fmla="*/ 46 h 224"/>
                    <a:gd name="T62" fmla="*/ 196 w 196"/>
                    <a:gd name="T63" fmla="*/ 80 h 224"/>
                    <a:gd name="T64" fmla="*/ 140 w 196"/>
                    <a:gd name="T65" fmla="*/ 126 h 224"/>
                    <a:gd name="T66" fmla="*/ 132 w 196"/>
                    <a:gd name="T67" fmla="*/ 126 h 224"/>
                    <a:gd name="T68" fmla="*/ 96 w 196"/>
                    <a:gd name="T69" fmla="*/ 128 h 224"/>
                    <a:gd name="T70" fmla="*/ 74 w 196"/>
                    <a:gd name="T71" fmla="*/ 134 h 224"/>
                    <a:gd name="T72" fmla="*/ 60 w 196"/>
                    <a:gd name="T73" fmla="*/ 146 h 224"/>
                    <a:gd name="T74" fmla="*/ 58 w 196"/>
                    <a:gd name="T75" fmla="*/ 156 h 224"/>
                    <a:gd name="T76" fmla="*/ 62 w 196"/>
                    <a:gd name="T77" fmla="*/ 168 h 224"/>
                    <a:gd name="T78" fmla="*/ 70 w 196"/>
                    <a:gd name="T79" fmla="*/ 176 h 224"/>
                    <a:gd name="T80" fmla="*/ 84 w 196"/>
                    <a:gd name="T81" fmla="*/ 180 h 224"/>
                    <a:gd name="T82" fmla="*/ 114 w 196"/>
                    <a:gd name="T83" fmla="*/ 174 h 224"/>
                    <a:gd name="T84" fmla="*/ 128 w 196"/>
                    <a:gd name="T85" fmla="*/ 164 h 224"/>
                    <a:gd name="T86" fmla="*/ 138 w 196"/>
                    <a:gd name="T87" fmla="*/ 152 h 224"/>
                    <a:gd name="T88" fmla="*/ 140 w 196"/>
                    <a:gd name="T89" fmla="*/ 134 h 22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96"/>
                    <a:gd name="T136" fmla="*/ 0 h 224"/>
                    <a:gd name="T137" fmla="*/ 196 w 196"/>
                    <a:gd name="T138" fmla="*/ 224 h 22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96" h="224">
                      <a:moveTo>
                        <a:pt x="196" y="80"/>
                      </a:moveTo>
                      <a:lnTo>
                        <a:pt x="196" y="218"/>
                      </a:lnTo>
                      <a:lnTo>
                        <a:pt x="146" y="218"/>
                      </a:lnTo>
                      <a:lnTo>
                        <a:pt x="144" y="198"/>
                      </a:lnTo>
                      <a:lnTo>
                        <a:pt x="138" y="204"/>
                      </a:lnTo>
                      <a:lnTo>
                        <a:pt x="130" y="210"/>
                      </a:lnTo>
                      <a:lnTo>
                        <a:pt x="114" y="218"/>
                      </a:lnTo>
                      <a:lnTo>
                        <a:pt x="96" y="222"/>
                      </a:lnTo>
                      <a:lnTo>
                        <a:pt x="78" y="224"/>
                      </a:lnTo>
                      <a:lnTo>
                        <a:pt x="62" y="224"/>
                      </a:lnTo>
                      <a:lnTo>
                        <a:pt x="48" y="220"/>
                      </a:lnTo>
                      <a:lnTo>
                        <a:pt x="36" y="216"/>
                      </a:lnTo>
                      <a:lnTo>
                        <a:pt x="24" y="208"/>
                      </a:lnTo>
                      <a:lnTo>
                        <a:pt x="14" y="200"/>
                      </a:lnTo>
                      <a:lnTo>
                        <a:pt x="8" y="188"/>
                      </a:lnTo>
                      <a:lnTo>
                        <a:pt x="2" y="176"/>
                      </a:lnTo>
                      <a:lnTo>
                        <a:pt x="0" y="160"/>
                      </a:lnTo>
                      <a:lnTo>
                        <a:pt x="0" y="148"/>
                      </a:lnTo>
                      <a:lnTo>
                        <a:pt x="4" y="136"/>
                      </a:lnTo>
                      <a:lnTo>
                        <a:pt x="8" y="126"/>
                      </a:lnTo>
                      <a:lnTo>
                        <a:pt x="12" y="118"/>
                      </a:lnTo>
                      <a:lnTo>
                        <a:pt x="20" y="110"/>
                      </a:lnTo>
                      <a:lnTo>
                        <a:pt x="28" y="104"/>
                      </a:lnTo>
                      <a:lnTo>
                        <a:pt x="36" y="100"/>
                      </a:lnTo>
                      <a:lnTo>
                        <a:pt x="46" y="96"/>
                      </a:lnTo>
                      <a:lnTo>
                        <a:pt x="66" y="90"/>
                      </a:lnTo>
                      <a:lnTo>
                        <a:pt x="88" y="86"/>
                      </a:lnTo>
                      <a:lnTo>
                        <a:pt x="110" y="84"/>
                      </a:lnTo>
                      <a:lnTo>
                        <a:pt x="130" y="84"/>
                      </a:lnTo>
                      <a:lnTo>
                        <a:pt x="140" y="84"/>
                      </a:lnTo>
                      <a:lnTo>
                        <a:pt x="140" y="82"/>
                      </a:lnTo>
                      <a:lnTo>
                        <a:pt x="140" y="72"/>
                      </a:lnTo>
                      <a:lnTo>
                        <a:pt x="138" y="66"/>
                      </a:lnTo>
                      <a:lnTo>
                        <a:pt x="134" y="60"/>
                      </a:lnTo>
                      <a:lnTo>
                        <a:pt x="130" y="54"/>
                      </a:lnTo>
                      <a:lnTo>
                        <a:pt x="124" y="50"/>
                      </a:lnTo>
                      <a:lnTo>
                        <a:pt x="116" y="48"/>
                      </a:lnTo>
                      <a:lnTo>
                        <a:pt x="106" y="46"/>
                      </a:lnTo>
                      <a:lnTo>
                        <a:pt x="96" y="46"/>
                      </a:lnTo>
                      <a:lnTo>
                        <a:pt x="80" y="46"/>
                      </a:lnTo>
                      <a:lnTo>
                        <a:pt x="66" y="52"/>
                      </a:lnTo>
                      <a:lnTo>
                        <a:pt x="52" y="58"/>
                      </a:lnTo>
                      <a:lnTo>
                        <a:pt x="40" y="68"/>
                      </a:lnTo>
                      <a:lnTo>
                        <a:pt x="6" y="34"/>
                      </a:lnTo>
                      <a:lnTo>
                        <a:pt x="18" y="26"/>
                      </a:lnTo>
                      <a:lnTo>
                        <a:pt x="28" y="18"/>
                      </a:lnTo>
                      <a:lnTo>
                        <a:pt x="52" y="8"/>
                      </a:lnTo>
                      <a:lnTo>
                        <a:pt x="76" y="2"/>
                      </a:lnTo>
                      <a:lnTo>
                        <a:pt x="100" y="0"/>
                      </a:lnTo>
                      <a:lnTo>
                        <a:pt x="124" y="2"/>
                      </a:lnTo>
                      <a:lnTo>
                        <a:pt x="144" y="6"/>
                      </a:lnTo>
                      <a:lnTo>
                        <a:pt x="160" y="12"/>
                      </a:lnTo>
                      <a:lnTo>
                        <a:pt x="174" y="22"/>
                      </a:lnTo>
                      <a:lnTo>
                        <a:pt x="184" y="34"/>
                      </a:lnTo>
                      <a:lnTo>
                        <a:pt x="190" y="46"/>
                      </a:lnTo>
                      <a:lnTo>
                        <a:pt x="194" y="62"/>
                      </a:lnTo>
                      <a:lnTo>
                        <a:pt x="196" y="80"/>
                      </a:lnTo>
                      <a:close/>
                      <a:moveTo>
                        <a:pt x="140" y="126"/>
                      </a:moveTo>
                      <a:lnTo>
                        <a:pt x="132" y="126"/>
                      </a:lnTo>
                      <a:lnTo>
                        <a:pt x="110" y="126"/>
                      </a:lnTo>
                      <a:lnTo>
                        <a:pt x="96" y="128"/>
                      </a:lnTo>
                      <a:lnTo>
                        <a:pt x="84" y="130"/>
                      </a:lnTo>
                      <a:lnTo>
                        <a:pt x="74" y="134"/>
                      </a:lnTo>
                      <a:lnTo>
                        <a:pt x="66" y="140"/>
                      </a:lnTo>
                      <a:lnTo>
                        <a:pt x="60" y="146"/>
                      </a:lnTo>
                      <a:lnTo>
                        <a:pt x="58" y="156"/>
                      </a:lnTo>
                      <a:lnTo>
                        <a:pt x="58" y="162"/>
                      </a:lnTo>
                      <a:lnTo>
                        <a:pt x="62" y="168"/>
                      </a:lnTo>
                      <a:lnTo>
                        <a:pt x="66" y="172"/>
                      </a:lnTo>
                      <a:lnTo>
                        <a:pt x="70" y="176"/>
                      </a:lnTo>
                      <a:lnTo>
                        <a:pt x="78" y="178"/>
                      </a:lnTo>
                      <a:lnTo>
                        <a:pt x="84" y="180"/>
                      </a:lnTo>
                      <a:lnTo>
                        <a:pt x="100" y="178"/>
                      </a:lnTo>
                      <a:lnTo>
                        <a:pt x="114" y="174"/>
                      </a:lnTo>
                      <a:lnTo>
                        <a:pt x="122" y="170"/>
                      </a:lnTo>
                      <a:lnTo>
                        <a:pt x="128" y="164"/>
                      </a:lnTo>
                      <a:lnTo>
                        <a:pt x="134" y="158"/>
                      </a:lnTo>
                      <a:lnTo>
                        <a:pt x="138" y="152"/>
                      </a:lnTo>
                      <a:lnTo>
                        <a:pt x="140" y="144"/>
                      </a:lnTo>
                      <a:lnTo>
                        <a:pt x="140" y="134"/>
                      </a:lnTo>
                      <a:lnTo>
                        <a:pt x="14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 19"/>
                <p:cNvSpPr>
                  <a:spLocks noChangeAspect="1" noEditPoints="1"/>
                </p:cNvSpPr>
                <p:nvPr/>
              </p:nvSpPr>
              <p:spPr bwMode="black">
                <a:xfrm>
                  <a:off x="4402" y="3735"/>
                  <a:ext cx="58" cy="56"/>
                </a:xfrm>
                <a:custGeom>
                  <a:avLst/>
                  <a:gdLst>
                    <a:gd name="T0" fmla="*/ 6 w 58"/>
                    <a:gd name="T1" fmla="*/ 28 h 56"/>
                    <a:gd name="T2" fmla="*/ 14 w 58"/>
                    <a:gd name="T3" fmla="*/ 12 h 56"/>
                    <a:gd name="T4" fmla="*/ 30 w 58"/>
                    <a:gd name="T5" fmla="*/ 4 h 56"/>
                    <a:gd name="T6" fmla="*/ 38 w 58"/>
                    <a:gd name="T7" fmla="*/ 6 h 56"/>
                    <a:gd name="T8" fmla="*/ 52 w 58"/>
                    <a:gd name="T9" fmla="*/ 18 h 56"/>
                    <a:gd name="T10" fmla="*/ 54 w 58"/>
                    <a:gd name="T11" fmla="*/ 28 h 56"/>
                    <a:gd name="T12" fmla="*/ 46 w 58"/>
                    <a:gd name="T13" fmla="*/ 46 h 56"/>
                    <a:gd name="T14" fmla="*/ 30 w 58"/>
                    <a:gd name="T15" fmla="*/ 52 h 56"/>
                    <a:gd name="T16" fmla="*/ 20 w 58"/>
                    <a:gd name="T17" fmla="*/ 50 h 56"/>
                    <a:gd name="T18" fmla="*/ 8 w 58"/>
                    <a:gd name="T19" fmla="*/ 38 h 56"/>
                    <a:gd name="T20" fmla="*/ 6 w 58"/>
                    <a:gd name="T21" fmla="*/ 28 h 56"/>
                    <a:gd name="T22" fmla="*/ 30 w 58"/>
                    <a:gd name="T23" fmla="*/ 56 h 56"/>
                    <a:gd name="T24" fmla="*/ 50 w 58"/>
                    <a:gd name="T25" fmla="*/ 48 h 56"/>
                    <a:gd name="T26" fmla="*/ 58 w 58"/>
                    <a:gd name="T27" fmla="*/ 34 h 56"/>
                    <a:gd name="T28" fmla="*/ 58 w 58"/>
                    <a:gd name="T29" fmla="*/ 28 h 56"/>
                    <a:gd name="T30" fmla="*/ 56 w 58"/>
                    <a:gd name="T31" fmla="*/ 16 h 56"/>
                    <a:gd name="T32" fmla="*/ 42 w 58"/>
                    <a:gd name="T33" fmla="*/ 2 h 56"/>
                    <a:gd name="T34" fmla="*/ 30 w 58"/>
                    <a:gd name="T35" fmla="*/ 0 h 56"/>
                    <a:gd name="T36" fmla="*/ 10 w 58"/>
                    <a:gd name="T37" fmla="*/ 8 h 56"/>
                    <a:gd name="T38" fmla="*/ 2 w 58"/>
                    <a:gd name="T39" fmla="*/ 22 h 56"/>
                    <a:gd name="T40" fmla="*/ 0 w 58"/>
                    <a:gd name="T41" fmla="*/ 28 h 56"/>
                    <a:gd name="T42" fmla="*/ 4 w 58"/>
                    <a:gd name="T43" fmla="*/ 40 h 56"/>
                    <a:gd name="T44" fmla="*/ 18 w 58"/>
                    <a:gd name="T45" fmla="*/ 54 h 56"/>
                    <a:gd name="T46" fmla="*/ 30 w 58"/>
                    <a:gd name="T47" fmla="*/ 56 h 56"/>
                    <a:gd name="T48" fmla="*/ 30 w 58"/>
                    <a:gd name="T49" fmla="*/ 30 h 56"/>
                    <a:gd name="T50" fmla="*/ 44 w 58"/>
                    <a:gd name="T51" fmla="*/ 44 h 56"/>
                    <a:gd name="T52" fmla="*/ 34 w 58"/>
                    <a:gd name="T53" fmla="*/ 30 h 56"/>
                    <a:gd name="T54" fmla="*/ 42 w 58"/>
                    <a:gd name="T55" fmla="*/ 24 h 56"/>
                    <a:gd name="T56" fmla="*/ 44 w 58"/>
                    <a:gd name="T57" fmla="*/ 22 h 56"/>
                    <a:gd name="T58" fmla="*/ 40 w 58"/>
                    <a:gd name="T59" fmla="*/ 14 h 56"/>
                    <a:gd name="T60" fmla="*/ 32 w 58"/>
                    <a:gd name="T61" fmla="*/ 12 h 56"/>
                    <a:gd name="T62" fmla="*/ 18 w 58"/>
                    <a:gd name="T63" fmla="*/ 44 h 56"/>
                    <a:gd name="T64" fmla="*/ 24 w 58"/>
                    <a:gd name="T65" fmla="*/ 30 h 56"/>
                    <a:gd name="T66" fmla="*/ 24 w 58"/>
                    <a:gd name="T67" fmla="*/ 16 h 56"/>
                    <a:gd name="T68" fmla="*/ 30 w 58"/>
                    <a:gd name="T69" fmla="*/ 16 h 56"/>
                    <a:gd name="T70" fmla="*/ 38 w 58"/>
                    <a:gd name="T71" fmla="*/ 18 h 56"/>
                    <a:gd name="T72" fmla="*/ 38 w 58"/>
                    <a:gd name="T73" fmla="*/ 20 h 56"/>
                    <a:gd name="T74" fmla="*/ 36 w 58"/>
                    <a:gd name="T75" fmla="*/ 26 h 56"/>
                    <a:gd name="T76" fmla="*/ 24 w 58"/>
                    <a:gd name="T77" fmla="*/ 26 h 5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58"/>
                    <a:gd name="T118" fmla="*/ 0 h 56"/>
                    <a:gd name="T119" fmla="*/ 58 w 58"/>
                    <a:gd name="T120" fmla="*/ 56 h 5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58" h="56">
                      <a:moveTo>
                        <a:pt x="6" y="28"/>
                      </a:moveTo>
                      <a:lnTo>
                        <a:pt x="6" y="28"/>
                      </a:lnTo>
                      <a:lnTo>
                        <a:pt x="8" y="18"/>
                      </a:lnTo>
                      <a:lnTo>
                        <a:pt x="14" y="12"/>
                      </a:lnTo>
                      <a:lnTo>
                        <a:pt x="20" y="6"/>
                      </a:lnTo>
                      <a:lnTo>
                        <a:pt x="30" y="4"/>
                      </a:lnTo>
                      <a:lnTo>
                        <a:pt x="38" y="6"/>
                      </a:lnTo>
                      <a:lnTo>
                        <a:pt x="46" y="12"/>
                      </a:lnTo>
                      <a:lnTo>
                        <a:pt x="52" y="18"/>
                      </a:lnTo>
                      <a:lnTo>
                        <a:pt x="54" y="28"/>
                      </a:lnTo>
                      <a:lnTo>
                        <a:pt x="52" y="38"/>
                      </a:lnTo>
                      <a:lnTo>
                        <a:pt x="46" y="46"/>
                      </a:lnTo>
                      <a:lnTo>
                        <a:pt x="38" y="50"/>
                      </a:lnTo>
                      <a:lnTo>
                        <a:pt x="30" y="52"/>
                      </a:lnTo>
                      <a:lnTo>
                        <a:pt x="20" y="50"/>
                      </a:lnTo>
                      <a:lnTo>
                        <a:pt x="14" y="46"/>
                      </a:lnTo>
                      <a:lnTo>
                        <a:pt x="8" y="38"/>
                      </a:lnTo>
                      <a:lnTo>
                        <a:pt x="6" y="28"/>
                      </a:lnTo>
                      <a:close/>
                      <a:moveTo>
                        <a:pt x="30" y="56"/>
                      </a:moveTo>
                      <a:lnTo>
                        <a:pt x="30" y="56"/>
                      </a:lnTo>
                      <a:lnTo>
                        <a:pt x="42" y="54"/>
                      </a:lnTo>
                      <a:lnTo>
                        <a:pt x="50" y="48"/>
                      </a:lnTo>
                      <a:lnTo>
                        <a:pt x="56" y="40"/>
                      </a:lnTo>
                      <a:lnTo>
                        <a:pt x="58" y="34"/>
                      </a:lnTo>
                      <a:lnTo>
                        <a:pt x="58" y="28"/>
                      </a:lnTo>
                      <a:lnTo>
                        <a:pt x="58" y="22"/>
                      </a:lnTo>
                      <a:lnTo>
                        <a:pt x="56" y="16"/>
                      </a:lnTo>
                      <a:lnTo>
                        <a:pt x="50" y="8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18" y="2"/>
                      </a:lnTo>
                      <a:lnTo>
                        <a:pt x="10" y="8"/>
                      </a:lnTo>
                      <a:lnTo>
                        <a:pt x="4" y="16"/>
                      </a:lnTo>
                      <a:lnTo>
                        <a:pt x="2" y="22"/>
                      </a:lnTo>
                      <a:lnTo>
                        <a:pt x="0" y="28"/>
                      </a:lnTo>
                      <a:lnTo>
                        <a:pt x="2" y="34"/>
                      </a:lnTo>
                      <a:lnTo>
                        <a:pt x="4" y="40"/>
                      </a:lnTo>
                      <a:lnTo>
                        <a:pt x="10" y="48"/>
                      </a:lnTo>
                      <a:lnTo>
                        <a:pt x="18" y="54"/>
                      </a:lnTo>
                      <a:lnTo>
                        <a:pt x="30" y="56"/>
                      </a:lnTo>
                      <a:close/>
                      <a:moveTo>
                        <a:pt x="24" y="30"/>
                      </a:moveTo>
                      <a:lnTo>
                        <a:pt x="30" y="30"/>
                      </a:lnTo>
                      <a:lnTo>
                        <a:pt x="38" y="44"/>
                      </a:lnTo>
                      <a:lnTo>
                        <a:pt x="44" y="44"/>
                      </a:lnTo>
                      <a:lnTo>
                        <a:pt x="34" y="30"/>
                      </a:lnTo>
                      <a:lnTo>
                        <a:pt x="40" y="28"/>
                      </a:lnTo>
                      <a:lnTo>
                        <a:pt x="42" y="24"/>
                      </a:lnTo>
                      <a:lnTo>
                        <a:pt x="44" y="22"/>
                      </a:lnTo>
                      <a:lnTo>
                        <a:pt x="42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18" y="12"/>
                      </a:lnTo>
                      <a:lnTo>
                        <a:pt x="18" y="44"/>
                      </a:lnTo>
                      <a:lnTo>
                        <a:pt x="24" y="44"/>
                      </a:lnTo>
                      <a:lnTo>
                        <a:pt x="24" y="30"/>
                      </a:lnTo>
                      <a:close/>
                      <a:moveTo>
                        <a:pt x="24" y="26"/>
                      </a:moveTo>
                      <a:lnTo>
                        <a:pt x="24" y="16"/>
                      </a:lnTo>
                      <a:lnTo>
                        <a:pt x="30" y="16"/>
                      </a:lnTo>
                      <a:lnTo>
                        <a:pt x="36" y="16"/>
                      </a:lnTo>
                      <a:lnTo>
                        <a:pt x="38" y="18"/>
                      </a:lnTo>
                      <a:lnTo>
                        <a:pt x="38" y="20"/>
                      </a:lnTo>
                      <a:lnTo>
                        <a:pt x="38" y="24"/>
                      </a:lnTo>
                      <a:lnTo>
                        <a:pt x="36" y="26"/>
                      </a:lnTo>
                      <a:lnTo>
                        <a:pt x="30" y="26"/>
                      </a:lnTo>
                      <a:lnTo>
                        <a:pt x="2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5" name="Rectangle 24"/>
            <p:cNvSpPr/>
            <p:nvPr userDrawn="1"/>
          </p:nvSpPr>
          <p:spPr bwMode="auto">
            <a:xfrm>
              <a:off x="7192210" y="3890210"/>
              <a:ext cx="735264" cy="69515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9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9900" y="5032375"/>
            <a:ext cx="9436100" cy="28212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469900" y="5365435"/>
            <a:ext cx="945197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6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3263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314114"/>
            <a:ext cx="11545794" cy="5795732"/>
          </a:xfrm>
          <a:prstGeom prst="rect">
            <a:avLst/>
          </a:prstGeom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gray">
          <a:xfrm>
            <a:off x="4940970" y="2105106"/>
            <a:ext cx="6599682" cy="335195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b" anchorCtr="0"/>
          <a:lstStyle/>
          <a:p>
            <a:pPr>
              <a:spcBef>
                <a:spcPct val="50000"/>
              </a:spcBef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22"/>
          <p:cNvSpPr>
            <a:spLocks noGrp="1" noChangeArrowheads="1"/>
          </p:cNvSpPr>
          <p:nvPr>
            <p:ph type="ctrTitle"/>
          </p:nvPr>
        </p:nvSpPr>
        <p:spPr bwMode="auto">
          <a:xfrm>
            <a:off x="5258576" y="2370743"/>
            <a:ext cx="6048375" cy="387798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8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22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58577" y="4193166"/>
            <a:ext cx="3320996" cy="246221"/>
          </a:xfrm>
          <a:prstGeom prst="rect">
            <a:avLst/>
          </a:prstGeom>
          <a:ln/>
        </p:spPr>
        <p:txBody>
          <a:bodyPr wrap="square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10897" y="6252826"/>
            <a:ext cx="11286128" cy="29084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  <a:t>CONFIDENTIAL AND PROPRIETARY</a:t>
            </a:r>
          </a:p>
          <a:p>
            <a:pPr algn="l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  <a:t>This presentation, including any supporting materials, is owned by Gartner, Inc. and/or its affiliates and is for the sole use of the intended Gartner audience or other intended recipients. This presentation may contain information that </a:t>
            </a:r>
            <a:b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  <a:t>is confidential, proprietary or otherwise legally protected, and it may not be further copied, distributed or publicly displayed without the express written permission of Gartner, Inc. or its affiliates. © 2016 Gartner, Inc. and/or its affiliates. </a:t>
            </a:r>
            <a:b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700" dirty="0" smtClean="0">
                <a:solidFill>
                  <a:srgbClr val="969696"/>
                </a:solidFill>
                <a:ea typeface="Arial Unicode MS" pitchFamily="34" charset="-128"/>
                <a:cs typeface="Arial Unicode MS" pitchFamily="34" charset="-128"/>
              </a:rPr>
              <a:t>All rights reserved.</a:t>
            </a:r>
          </a:p>
        </p:txBody>
      </p:sp>
      <p:grpSp>
        <p:nvGrpSpPr>
          <p:cNvPr id="12" name="Group 95"/>
          <p:cNvGrpSpPr>
            <a:grpSpLocks noChangeAspect="1"/>
          </p:cNvGrpSpPr>
          <p:nvPr userDrawn="1"/>
        </p:nvGrpSpPr>
        <p:grpSpPr bwMode="auto">
          <a:xfrm>
            <a:off x="9049114" y="4555613"/>
            <a:ext cx="2055449" cy="462476"/>
            <a:chOff x="3020" y="3469"/>
            <a:chExt cx="1440" cy="326"/>
          </a:xfrm>
        </p:grpSpPr>
        <p:sp>
          <p:nvSpPr>
            <p:cNvPr id="13" name="Freeform 96"/>
            <p:cNvSpPr>
              <a:spLocks noChangeAspect="1"/>
            </p:cNvSpPr>
            <p:nvPr userDrawn="1"/>
          </p:nvSpPr>
          <p:spPr bwMode="gray">
            <a:xfrm>
              <a:off x="4322" y="3576"/>
              <a:ext cx="132" cy="211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28" y="50"/>
                </a:cxn>
                <a:cxn ang="0">
                  <a:pos x="106" y="50"/>
                </a:cxn>
                <a:cxn ang="0">
                  <a:pos x="106" y="50"/>
                </a:cxn>
                <a:cxn ang="0">
                  <a:pos x="96" y="50"/>
                </a:cxn>
                <a:cxn ang="0">
                  <a:pos x="86" y="54"/>
                </a:cxn>
                <a:cxn ang="0">
                  <a:pos x="78" y="60"/>
                </a:cxn>
                <a:cxn ang="0">
                  <a:pos x="70" y="66"/>
                </a:cxn>
                <a:cxn ang="0">
                  <a:pos x="64" y="74"/>
                </a:cxn>
                <a:cxn ang="0">
                  <a:pos x="60" y="82"/>
                </a:cxn>
                <a:cxn ang="0">
                  <a:pos x="58" y="92"/>
                </a:cxn>
                <a:cxn ang="0">
                  <a:pos x="58" y="100"/>
                </a:cxn>
                <a:cxn ang="0">
                  <a:pos x="58" y="212"/>
                </a:cxn>
                <a:cxn ang="0">
                  <a:pos x="0" y="212"/>
                </a:cxn>
                <a:cxn ang="0">
                  <a:pos x="0" y="0"/>
                </a:cxn>
                <a:cxn ang="0">
                  <a:pos x="54" y="0"/>
                </a:cxn>
                <a:cxn ang="0">
                  <a:pos x="56" y="26"/>
                </a:cxn>
                <a:cxn ang="0">
                  <a:pos x="56" y="26"/>
                </a:cxn>
                <a:cxn ang="0">
                  <a:pos x="66" y="14"/>
                </a:cxn>
                <a:cxn ang="0">
                  <a:pos x="78" y="6"/>
                </a:cxn>
                <a:cxn ang="0">
                  <a:pos x="94" y="2"/>
                </a:cxn>
                <a:cxn ang="0">
                  <a:pos x="112" y="0"/>
                </a:cxn>
                <a:cxn ang="0">
                  <a:pos x="132" y="0"/>
                </a:cxn>
              </a:cxnLst>
              <a:rect l="0" t="0" r="r" b="b"/>
              <a:pathLst>
                <a:path w="132" h="212">
                  <a:moveTo>
                    <a:pt x="132" y="0"/>
                  </a:moveTo>
                  <a:lnTo>
                    <a:pt x="128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8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78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6" name="Freeform 97"/>
            <p:cNvSpPr>
              <a:spLocks noChangeAspect="1"/>
            </p:cNvSpPr>
            <p:nvPr userDrawn="1"/>
          </p:nvSpPr>
          <p:spPr bwMode="gray">
            <a:xfrm>
              <a:off x="3860" y="3570"/>
              <a:ext cx="194" cy="217"/>
            </a:xfrm>
            <a:custGeom>
              <a:avLst/>
              <a:gdLst/>
              <a:ahLst/>
              <a:cxnLst>
                <a:cxn ang="0">
                  <a:pos x="194" y="218"/>
                </a:cxn>
                <a:cxn ang="0">
                  <a:pos x="136" y="218"/>
                </a:cxn>
                <a:cxn ang="0">
                  <a:pos x="136" y="106"/>
                </a:cxn>
                <a:cxn ang="0">
                  <a:pos x="136" y="106"/>
                </a:cxn>
                <a:cxn ang="0">
                  <a:pos x="136" y="88"/>
                </a:cxn>
                <a:cxn ang="0">
                  <a:pos x="134" y="78"/>
                </a:cxn>
                <a:cxn ang="0">
                  <a:pos x="132" y="70"/>
                </a:cxn>
                <a:cxn ang="0">
                  <a:pos x="128" y="64"/>
                </a:cxn>
                <a:cxn ang="0">
                  <a:pos x="122" y="58"/>
                </a:cxn>
                <a:cxn ang="0">
                  <a:pos x="112" y="54"/>
                </a:cxn>
                <a:cxn ang="0">
                  <a:pos x="102" y="52"/>
                </a:cxn>
                <a:cxn ang="0">
                  <a:pos x="102" y="52"/>
                </a:cxn>
                <a:cxn ang="0">
                  <a:pos x="90" y="54"/>
                </a:cxn>
                <a:cxn ang="0">
                  <a:pos x="82" y="56"/>
                </a:cxn>
                <a:cxn ang="0">
                  <a:pos x="74" y="62"/>
                </a:cxn>
                <a:cxn ang="0">
                  <a:pos x="68" y="68"/>
                </a:cxn>
                <a:cxn ang="0">
                  <a:pos x="62" y="76"/>
                </a:cxn>
                <a:cxn ang="0">
                  <a:pos x="60" y="84"/>
                </a:cxn>
                <a:cxn ang="0">
                  <a:pos x="58" y="92"/>
                </a:cxn>
                <a:cxn ang="0">
                  <a:pos x="58" y="102"/>
                </a:cxn>
                <a:cxn ang="0">
                  <a:pos x="58" y="218"/>
                </a:cxn>
                <a:cxn ang="0">
                  <a:pos x="0" y="218"/>
                </a:cxn>
                <a:cxn ang="0">
                  <a:pos x="0" y="6"/>
                </a:cxn>
                <a:cxn ang="0">
                  <a:pos x="52" y="6"/>
                </a:cxn>
                <a:cxn ang="0">
                  <a:pos x="54" y="32"/>
                </a:cxn>
                <a:cxn ang="0">
                  <a:pos x="54" y="32"/>
                </a:cxn>
                <a:cxn ang="0">
                  <a:pos x="64" y="20"/>
                </a:cxn>
                <a:cxn ang="0">
                  <a:pos x="78" y="10"/>
                </a:cxn>
                <a:cxn ang="0">
                  <a:pos x="88" y="6"/>
                </a:cxn>
                <a:cxn ang="0">
                  <a:pos x="96" y="4"/>
                </a:cxn>
                <a:cxn ang="0">
                  <a:pos x="106" y="2"/>
                </a:cxn>
                <a:cxn ang="0">
                  <a:pos x="118" y="0"/>
                </a:cxn>
                <a:cxn ang="0">
                  <a:pos x="118" y="0"/>
                </a:cxn>
                <a:cxn ang="0">
                  <a:pos x="138" y="2"/>
                </a:cxn>
                <a:cxn ang="0">
                  <a:pos x="154" y="8"/>
                </a:cxn>
                <a:cxn ang="0">
                  <a:pos x="168" y="16"/>
                </a:cxn>
                <a:cxn ang="0">
                  <a:pos x="178" y="26"/>
                </a:cxn>
                <a:cxn ang="0">
                  <a:pos x="186" y="40"/>
                </a:cxn>
                <a:cxn ang="0">
                  <a:pos x="190" y="54"/>
                </a:cxn>
                <a:cxn ang="0">
                  <a:pos x="194" y="70"/>
                </a:cxn>
                <a:cxn ang="0">
                  <a:pos x="194" y="86"/>
                </a:cxn>
                <a:cxn ang="0">
                  <a:pos x="194" y="218"/>
                </a:cxn>
              </a:cxnLst>
              <a:rect l="0" t="0" r="r" b="b"/>
              <a:pathLst>
                <a:path w="194" h="218">
                  <a:moveTo>
                    <a:pt x="194" y="218"/>
                  </a:moveTo>
                  <a:lnTo>
                    <a:pt x="136" y="218"/>
                  </a:lnTo>
                  <a:lnTo>
                    <a:pt x="136" y="106"/>
                  </a:lnTo>
                  <a:lnTo>
                    <a:pt x="136" y="106"/>
                  </a:lnTo>
                  <a:lnTo>
                    <a:pt x="136" y="88"/>
                  </a:lnTo>
                  <a:lnTo>
                    <a:pt x="134" y="78"/>
                  </a:lnTo>
                  <a:lnTo>
                    <a:pt x="132" y="70"/>
                  </a:lnTo>
                  <a:lnTo>
                    <a:pt x="128" y="64"/>
                  </a:lnTo>
                  <a:lnTo>
                    <a:pt x="122" y="58"/>
                  </a:lnTo>
                  <a:lnTo>
                    <a:pt x="112" y="54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90" y="54"/>
                  </a:lnTo>
                  <a:lnTo>
                    <a:pt x="82" y="56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2" y="76"/>
                  </a:lnTo>
                  <a:lnTo>
                    <a:pt x="60" y="84"/>
                  </a:lnTo>
                  <a:lnTo>
                    <a:pt x="58" y="92"/>
                  </a:lnTo>
                  <a:lnTo>
                    <a:pt x="58" y="102"/>
                  </a:lnTo>
                  <a:lnTo>
                    <a:pt x="58" y="218"/>
                  </a:lnTo>
                  <a:lnTo>
                    <a:pt x="0" y="218"/>
                  </a:lnTo>
                  <a:lnTo>
                    <a:pt x="0" y="6"/>
                  </a:lnTo>
                  <a:lnTo>
                    <a:pt x="52" y="6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64" y="20"/>
                  </a:lnTo>
                  <a:lnTo>
                    <a:pt x="78" y="10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106" y="2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8" y="2"/>
                  </a:lnTo>
                  <a:lnTo>
                    <a:pt x="154" y="8"/>
                  </a:lnTo>
                  <a:lnTo>
                    <a:pt x="168" y="16"/>
                  </a:lnTo>
                  <a:lnTo>
                    <a:pt x="178" y="26"/>
                  </a:lnTo>
                  <a:lnTo>
                    <a:pt x="186" y="40"/>
                  </a:lnTo>
                  <a:lnTo>
                    <a:pt x="190" y="54"/>
                  </a:lnTo>
                  <a:lnTo>
                    <a:pt x="194" y="70"/>
                  </a:lnTo>
                  <a:lnTo>
                    <a:pt x="194" y="86"/>
                  </a:lnTo>
                  <a:lnTo>
                    <a:pt x="194" y="218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7" name="Freeform 98"/>
            <p:cNvSpPr>
              <a:spLocks noChangeAspect="1"/>
            </p:cNvSpPr>
            <p:nvPr userDrawn="1"/>
          </p:nvSpPr>
          <p:spPr bwMode="gray">
            <a:xfrm>
              <a:off x="3720" y="3515"/>
              <a:ext cx="114" cy="276"/>
            </a:xfrm>
            <a:custGeom>
              <a:avLst/>
              <a:gdLst/>
              <a:ahLst/>
              <a:cxnLst>
                <a:cxn ang="0">
                  <a:pos x="114" y="224"/>
                </a:cxn>
                <a:cxn ang="0">
                  <a:pos x="110" y="272"/>
                </a:cxn>
                <a:cxn ang="0">
                  <a:pos x="110" y="272"/>
                </a:cxn>
                <a:cxn ang="0">
                  <a:pos x="90" y="276"/>
                </a:cxn>
                <a:cxn ang="0">
                  <a:pos x="70" y="276"/>
                </a:cxn>
                <a:cxn ang="0">
                  <a:pos x="70" y="276"/>
                </a:cxn>
                <a:cxn ang="0">
                  <a:pos x="50" y="276"/>
                </a:cxn>
                <a:cxn ang="0">
                  <a:pos x="36" y="272"/>
                </a:cxn>
                <a:cxn ang="0">
                  <a:pos x="24" y="266"/>
                </a:cxn>
                <a:cxn ang="0">
                  <a:pos x="14" y="258"/>
                </a:cxn>
                <a:cxn ang="0">
                  <a:pos x="8" y="248"/>
                </a:cxn>
                <a:cxn ang="0">
                  <a:pos x="2" y="234"/>
                </a:cxn>
                <a:cxn ang="0">
                  <a:pos x="0" y="220"/>
                </a:cxn>
                <a:cxn ang="0">
                  <a:pos x="0" y="202"/>
                </a:cxn>
                <a:cxn ang="0">
                  <a:pos x="0" y="0"/>
                </a:cxn>
                <a:cxn ang="0">
                  <a:pos x="58" y="0"/>
                </a:cxn>
                <a:cxn ang="0">
                  <a:pos x="58" y="60"/>
                </a:cxn>
                <a:cxn ang="0">
                  <a:pos x="114" y="60"/>
                </a:cxn>
                <a:cxn ang="0">
                  <a:pos x="110" y="110"/>
                </a:cxn>
                <a:cxn ang="0">
                  <a:pos x="58" y="110"/>
                </a:cxn>
                <a:cxn ang="0">
                  <a:pos x="58" y="198"/>
                </a:cxn>
                <a:cxn ang="0">
                  <a:pos x="58" y="198"/>
                </a:cxn>
                <a:cxn ang="0">
                  <a:pos x="58" y="210"/>
                </a:cxn>
                <a:cxn ang="0">
                  <a:pos x="62" y="220"/>
                </a:cxn>
                <a:cxn ang="0">
                  <a:pos x="66" y="224"/>
                </a:cxn>
                <a:cxn ang="0">
                  <a:pos x="70" y="226"/>
                </a:cxn>
                <a:cxn ang="0">
                  <a:pos x="84" y="228"/>
                </a:cxn>
                <a:cxn ang="0">
                  <a:pos x="84" y="228"/>
                </a:cxn>
                <a:cxn ang="0">
                  <a:pos x="98" y="228"/>
                </a:cxn>
                <a:cxn ang="0">
                  <a:pos x="114" y="224"/>
                </a:cxn>
                <a:cxn ang="0">
                  <a:pos x="114" y="224"/>
                </a:cxn>
              </a:cxnLst>
              <a:rect l="0" t="0" r="r" b="b"/>
              <a:pathLst>
                <a:path w="114" h="276">
                  <a:moveTo>
                    <a:pt x="114" y="224"/>
                  </a:moveTo>
                  <a:lnTo>
                    <a:pt x="110" y="272"/>
                  </a:lnTo>
                  <a:lnTo>
                    <a:pt x="110" y="272"/>
                  </a:lnTo>
                  <a:lnTo>
                    <a:pt x="90" y="276"/>
                  </a:lnTo>
                  <a:lnTo>
                    <a:pt x="70" y="276"/>
                  </a:lnTo>
                  <a:lnTo>
                    <a:pt x="70" y="276"/>
                  </a:lnTo>
                  <a:lnTo>
                    <a:pt x="50" y="276"/>
                  </a:lnTo>
                  <a:lnTo>
                    <a:pt x="36" y="272"/>
                  </a:lnTo>
                  <a:lnTo>
                    <a:pt x="24" y="266"/>
                  </a:lnTo>
                  <a:lnTo>
                    <a:pt x="14" y="258"/>
                  </a:lnTo>
                  <a:lnTo>
                    <a:pt x="8" y="248"/>
                  </a:lnTo>
                  <a:lnTo>
                    <a:pt x="2" y="234"/>
                  </a:lnTo>
                  <a:lnTo>
                    <a:pt x="0" y="22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60"/>
                  </a:lnTo>
                  <a:lnTo>
                    <a:pt x="114" y="60"/>
                  </a:lnTo>
                  <a:lnTo>
                    <a:pt x="110" y="110"/>
                  </a:lnTo>
                  <a:lnTo>
                    <a:pt x="58" y="110"/>
                  </a:lnTo>
                  <a:lnTo>
                    <a:pt x="58" y="198"/>
                  </a:lnTo>
                  <a:lnTo>
                    <a:pt x="58" y="198"/>
                  </a:lnTo>
                  <a:lnTo>
                    <a:pt x="58" y="210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70" y="226"/>
                  </a:lnTo>
                  <a:lnTo>
                    <a:pt x="84" y="228"/>
                  </a:lnTo>
                  <a:lnTo>
                    <a:pt x="84" y="228"/>
                  </a:lnTo>
                  <a:lnTo>
                    <a:pt x="98" y="228"/>
                  </a:lnTo>
                  <a:lnTo>
                    <a:pt x="114" y="224"/>
                  </a:lnTo>
                  <a:lnTo>
                    <a:pt x="114" y="224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8" name="Freeform 99"/>
            <p:cNvSpPr>
              <a:spLocks noChangeAspect="1"/>
            </p:cNvSpPr>
            <p:nvPr userDrawn="1"/>
          </p:nvSpPr>
          <p:spPr bwMode="gray">
            <a:xfrm>
              <a:off x="3574" y="3576"/>
              <a:ext cx="126" cy="211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122" y="50"/>
                </a:cxn>
                <a:cxn ang="0">
                  <a:pos x="106" y="50"/>
                </a:cxn>
                <a:cxn ang="0">
                  <a:pos x="106" y="50"/>
                </a:cxn>
                <a:cxn ang="0">
                  <a:pos x="96" y="50"/>
                </a:cxn>
                <a:cxn ang="0">
                  <a:pos x="86" y="54"/>
                </a:cxn>
                <a:cxn ang="0">
                  <a:pos x="76" y="60"/>
                </a:cxn>
                <a:cxn ang="0">
                  <a:pos x="70" y="66"/>
                </a:cxn>
                <a:cxn ang="0">
                  <a:pos x="64" y="74"/>
                </a:cxn>
                <a:cxn ang="0">
                  <a:pos x="60" y="82"/>
                </a:cxn>
                <a:cxn ang="0">
                  <a:pos x="58" y="92"/>
                </a:cxn>
                <a:cxn ang="0">
                  <a:pos x="58" y="100"/>
                </a:cxn>
                <a:cxn ang="0">
                  <a:pos x="58" y="212"/>
                </a:cxn>
                <a:cxn ang="0">
                  <a:pos x="0" y="212"/>
                </a:cxn>
                <a:cxn ang="0">
                  <a:pos x="0" y="0"/>
                </a:cxn>
                <a:cxn ang="0">
                  <a:pos x="54" y="0"/>
                </a:cxn>
                <a:cxn ang="0">
                  <a:pos x="56" y="26"/>
                </a:cxn>
                <a:cxn ang="0">
                  <a:pos x="56" y="26"/>
                </a:cxn>
                <a:cxn ang="0">
                  <a:pos x="66" y="14"/>
                </a:cxn>
                <a:cxn ang="0">
                  <a:pos x="80" y="6"/>
                </a:cxn>
                <a:cxn ang="0">
                  <a:pos x="94" y="2"/>
                </a:cxn>
                <a:cxn ang="0">
                  <a:pos x="112" y="0"/>
                </a:cxn>
                <a:cxn ang="0">
                  <a:pos x="126" y="0"/>
                </a:cxn>
              </a:cxnLst>
              <a:rect l="0" t="0" r="r" b="b"/>
              <a:pathLst>
                <a:path w="126" h="212">
                  <a:moveTo>
                    <a:pt x="126" y="0"/>
                  </a:moveTo>
                  <a:lnTo>
                    <a:pt x="122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6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80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9" name="Freeform 100"/>
            <p:cNvSpPr>
              <a:spLocks noChangeAspect="1"/>
            </p:cNvSpPr>
            <p:nvPr userDrawn="1"/>
          </p:nvSpPr>
          <p:spPr bwMode="gray">
            <a:xfrm>
              <a:off x="3020" y="3469"/>
              <a:ext cx="294" cy="326"/>
            </a:xfrm>
            <a:custGeom>
              <a:avLst/>
              <a:gdLst/>
              <a:ahLst/>
              <a:cxnLst>
                <a:cxn ang="0">
                  <a:pos x="294" y="296"/>
                </a:cxn>
                <a:cxn ang="0">
                  <a:pos x="234" y="320"/>
                </a:cxn>
                <a:cxn ang="0">
                  <a:pos x="202" y="326"/>
                </a:cxn>
                <a:cxn ang="0">
                  <a:pos x="164" y="326"/>
                </a:cxn>
                <a:cxn ang="0">
                  <a:pos x="148" y="326"/>
                </a:cxn>
                <a:cxn ang="0">
                  <a:pos x="114" y="320"/>
                </a:cxn>
                <a:cxn ang="0">
                  <a:pos x="84" y="308"/>
                </a:cxn>
                <a:cxn ang="0">
                  <a:pos x="58" y="292"/>
                </a:cxn>
                <a:cxn ang="0">
                  <a:pos x="36" y="272"/>
                </a:cxn>
                <a:cxn ang="0">
                  <a:pos x="20" y="246"/>
                </a:cxn>
                <a:cxn ang="0">
                  <a:pos x="8" y="216"/>
                </a:cxn>
                <a:cxn ang="0">
                  <a:pos x="2" y="182"/>
                </a:cxn>
                <a:cxn ang="0">
                  <a:pos x="0" y="164"/>
                </a:cxn>
                <a:cxn ang="0">
                  <a:pos x="4" y="128"/>
                </a:cxn>
                <a:cxn ang="0">
                  <a:pos x="12" y="96"/>
                </a:cxn>
                <a:cxn ang="0">
                  <a:pos x="28" y="68"/>
                </a:cxn>
                <a:cxn ang="0">
                  <a:pos x="48" y="44"/>
                </a:cxn>
                <a:cxn ang="0">
                  <a:pos x="72" y="26"/>
                </a:cxn>
                <a:cxn ang="0">
                  <a:pos x="100" y="12"/>
                </a:cxn>
                <a:cxn ang="0">
                  <a:pos x="130" y="2"/>
                </a:cxn>
                <a:cxn ang="0">
                  <a:pos x="164" y="0"/>
                </a:cxn>
                <a:cxn ang="0">
                  <a:pos x="182" y="0"/>
                </a:cxn>
                <a:cxn ang="0">
                  <a:pos x="216" y="4"/>
                </a:cxn>
                <a:cxn ang="0">
                  <a:pos x="248" y="14"/>
                </a:cxn>
                <a:cxn ang="0">
                  <a:pos x="276" y="30"/>
                </a:cxn>
                <a:cxn ang="0">
                  <a:pos x="250" y="82"/>
                </a:cxn>
                <a:cxn ang="0">
                  <a:pos x="232" y="70"/>
                </a:cxn>
                <a:cxn ang="0">
                  <a:pos x="188" y="56"/>
                </a:cxn>
                <a:cxn ang="0">
                  <a:pos x="162" y="56"/>
                </a:cxn>
                <a:cxn ang="0">
                  <a:pos x="122" y="64"/>
                </a:cxn>
                <a:cxn ang="0">
                  <a:pos x="90" y="86"/>
                </a:cxn>
                <a:cxn ang="0">
                  <a:pos x="72" y="120"/>
                </a:cxn>
                <a:cxn ang="0">
                  <a:pos x="64" y="160"/>
                </a:cxn>
                <a:cxn ang="0">
                  <a:pos x="66" y="184"/>
                </a:cxn>
                <a:cxn ang="0">
                  <a:pos x="80" y="224"/>
                </a:cxn>
                <a:cxn ang="0">
                  <a:pos x="106" y="254"/>
                </a:cxn>
                <a:cxn ang="0">
                  <a:pos x="144" y="270"/>
                </a:cxn>
                <a:cxn ang="0">
                  <a:pos x="166" y="272"/>
                </a:cxn>
                <a:cxn ang="0">
                  <a:pos x="204" y="270"/>
                </a:cxn>
                <a:cxn ang="0">
                  <a:pos x="234" y="260"/>
                </a:cxn>
                <a:cxn ang="0">
                  <a:pos x="170" y="194"/>
                </a:cxn>
                <a:cxn ang="0">
                  <a:pos x="294" y="140"/>
                </a:cxn>
              </a:cxnLst>
              <a:rect l="0" t="0" r="r" b="b"/>
              <a:pathLst>
                <a:path w="294" h="326">
                  <a:moveTo>
                    <a:pt x="294" y="296"/>
                  </a:moveTo>
                  <a:lnTo>
                    <a:pt x="294" y="296"/>
                  </a:lnTo>
                  <a:lnTo>
                    <a:pt x="266" y="310"/>
                  </a:lnTo>
                  <a:lnTo>
                    <a:pt x="234" y="320"/>
                  </a:lnTo>
                  <a:lnTo>
                    <a:pt x="218" y="322"/>
                  </a:lnTo>
                  <a:lnTo>
                    <a:pt x="202" y="326"/>
                  </a:lnTo>
                  <a:lnTo>
                    <a:pt x="184" y="32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48" y="326"/>
                  </a:lnTo>
                  <a:lnTo>
                    <a:pt x="130" y="324"/>
                  </a:lnTo>
                  <a:lnTo>
                    <a:pt x="114" y="320"/>
                  </a:lnTo>
                  <a:lnTo>
                    <a:pt x="98" y="314"/>
                  </a:lnTo>
                  <a:lnTo>
                    <a:pt x="84" y="308"/>
                  </a:lnTo>
                  <a:lnTo>
                    <a:pt x="70" y="300"/>
                  </a:lnTo>
                  <a:lnTo>
                    <a:pt x="58" y="292"/>
                  </a:lnTo>
                  <a:lnTo>
                    <a:pt x="46" y="282"/>
                  </a:lnTo>
                  <a:lnTo>
                    <a:pt x="36" y="272"/>
                  </a:lnTo>
                  <a:lnTo>
                    <a:pt x="28" y="258"/>
                  </a:lnTo>
                  <a:lnTo>
                    <a:pt x="20" y="246"/>
                  </a:lnTo>
                  <a:lnTo>
                    <a:pt x="12" y="232"/>
                  </a:lnTo>
                  <a:lnTo>
                    <a:pt x="8" y="216"/>
                  </a:lnTo>
                  <a:lnTo>
                    <a:pt x="4" y="200"/>
                  </a:lnTo>
                  <a:lnTo>
                    <a:pt x="2" y="182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46"/>
                  </a:lnTo>
                  <a:lnTo>
                    <a:pt x="4" y="128"/>
                  </a:lnTo>
                  <a:lnTo>
                    <a:pt x="8" y="112"/>
                  </a:lnTo>
                  <a:lnTo>
                    <a:pt x="12" y="96"/>
                  </a:lnTo>
                  <a:lnTo>
                    <a:pt x="20" y="82"/>
                  </a:lnTo>
                  <a:lnTo>
                    <a:pt x="28" y="68"/>
                  </a:lnTo>
                  <a:lnTo>
                    <a:pt x="36" y="56"/>
                  </a:lnTo>
                  <a:lnTo>
                    <a:pt x="48" y="44"/>
                  </a:lnTo>
                  <a:lnTo>
                    <a:pt x="58" y="34"/>
                  </a:lnTo>
                  <a:lnTo>
                    <a:pt x="72" y="26"/>
                  </a:lnTo>
                  <a:lnTo>
                    <a:pt x="84" y="18"/>
                  </a:lnTo>
                  <a:lnTo>
                    <a:pt x="100" y="12"/>
                  </a:lnTo>
                  <a:lnTo>
                    <a:pt x="114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82" y="0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2" y="22"/>
                  </a:lnTo>
                  <a:lnTo>
                    <a:pt x="276" y="30"/>
                  </a:lnTo>
                  <a:lnTo>
                    <a:pt x="290" y="40"/>
                  </a:lnTo>
                  <a:lnTo>
                    <a:pt x="250" y="82"/>
                  </a:lnTo>
                  <a:lnTo>
                    <a:pt x="250" y="82"/>
                  </a:lnTo>
                  <a:lnTo>
                    <a:pt x="232" y="70"/>
                  </a:lnTo>
                  <a:lnTo>
                    <a:pt x="212" y="62"/>
                  </a:lnTo>
                  <a:lnTo>
                    <a:pt x="188" y="56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40" y="58"/>
                  </a:lnTo>
                  <a:lnTo>
                    <a:pt x="122" y="64"/>
                  </a:lnTo>
                  <a:lnTo>
                    <a:pt x="104" y="74"/>
                  </a:lnTo>
                  <a:lnTo>
                    <a:pt x="90" y="86"/>
                  </a:lnTo>
                  <a:lnTo>
                    <a:pt x="80" y="102"/>
                  </a:lnTo>
                  <a:lnTo>
                    <a:pt x="72" y="120"/>
                  </a:lnTo>
                  <a:lnTo>
                    <a:pt x="66" y="140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6" y="184"/>
                  </a:lnTo>
                  <a:lnTo>
                    <a:pt x="72" y="206"/>
                  </a:lnTo>
                  <a:lnTo>
                    <a:pt x="80" y="224"/>
                  </a:lnTo>
                  <a:lnTo>
                    <a:pt x="92" y="240"/>
                  </a:lnTo>
                  <a:lnTo>
                    <a:pt x="106" y="254"/>
                  </a:lnTo>
                  <a:lnTo>
                    <a:pt x="124" y="262"/>
                  </a:lnTo>
                  <a:lnTo>
                    <a:pt x="144" y="270"/>
                  </a:lnTo>
                  <a:lnTo>
                    <a:pt x="166" y="272"/>
                  </a:lnTo>
                  <a:lnTo>
                    <a:pt x="166" y="272"/>
                  </a:lnTo>
                  <a:lnTo>
                    <a:pt x="186" y="272"/>
                  </a:lnTo>
                  <a:lnTo>
                    <a:pt x="204" y="270"/>
                  </a:lnTo>
                  <a:lnTo>
                    <a:pt x="220" y="266"/>
                  </a:lnTo>
                  <a:lnTo>
                    <a:pt x="234" y="260"/>
                  </a:lnTo>
                  <a:lnTo>
                    <a:pt x="234" y="194"/>
                  </a:lnTo>
                  <a:lnTo>
                    <a:pt x="170" y="194"/>
                  </a:lnTo>
                  <a:lnTo>
                    <a:pt x="174" y="140"/>
                  </a:lnTo>
                  <a:lnTo>
                    <a:pt x="294" y="140"/>
                  </a:lnTo>
                  <a:lnTo>
                    <a:pt x="294" y="296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20" name="Freeform 101"/>
            <p:cNvSpPr>
              <a:spLocks noChangeAspect="1" noEditPoints="1"/>
            </p:cNvSpPr>
            <p:nvPr userDrawn="1"/>
          </p:nvSpPr>
          <p:spPr bwMode="gray">
            <a:xfrm>
              <a:off x="4080" y="3570"/>
              <a:ext cx="216" cy="223"/>
            </a:xfrm>
            <a:custGeom>
              <a:avLst/>
              <a:gdLst/>
              <a:ahLst/>
              <a:cxnLst>
                <a:cxn ang="0">
                  <a:pos x="58" y="132"/>
                </a:cxn>
                <a:cxn ang="0">
                  <a:pos x="60" y="142"/>
                </a:cxn>
                <a:cxn ang="0">
                  <a:pos x="70" y="158"/>
                </a:cxn>
                <a:cxn ang="0">
                  <a:pos x="84" y="170"/>
                </a:cxn>
                <a:cxn ang="0">
                  <a:pos x="102" y="176"/>
                </a:cxn>
                <a:cxn ang="0">
                  <a:pos x="112" y="176"/>
                </a:cxn>
                <a:cxn ang="0">
                  <a:pos x="144" y="172"/>
                </a:cxn>
                <a:cxn ang="0">
                  <a:pos x="170" y="150"/>
                </a:cxn>
                <a:cxn ang="0">
                  <a:pos x="208" y="180"/>
                </a:cxn>
                <a:cxn ang="0">
                  <a:pos x="188" y="200"/>
                </a:cxn>
                <a:cxn ang="0">
                  <a:pos x="164" y="214"/>
                </a:cxn>
                <a:cxn ang="0">
                  <a:pos x="140" y="222"/>
                </a:cxn>
                <a:cxn ang="0">
                  <a:pos x="112" y="224"/>
                </a:cxn>
                <a:cxn ang="0">
                  <a:pos x="90" y="222"/>
                </a:cxn>
                <a:cxn ang="0">
                  <a:pos x="50" y="206"/>
                </a:cxn>
                <a:cxn ang="0">
                  <a:pos x="20" y="178"/>
                </a:cxn>
                <a:cxn ang="0">
                  <a:pos x="2" y="136"/>
                </a:cxn>
                <a:cxn ang="0">
                  <a:pos x="0" y="112"/>
                </a:cxn>
                <a:cxn ang="0">
                  <a:pos x="8" y="66"/>
                </a:cxn>
                <a:cxn ang="0">
                  <a:pos x="32" y="32"/>
                </a:cxn>
                <a:cxn ang="0">
                  <a:pos x="68" y="8"/>
                </a:cxn>
                <a:cxn ang="0">
                  <a:pos x="110" y="0"/>
                </a:cxn>
                <a:cxn ang="0">
                  <a:pos x="134" y="2"/>
                </a:cxn>
                <a:cxn ang="0">
                  <a:pos x="174" y="18"/>
                </a:cxn>
                <a:cxn ang="0">
                  <a:pos x="200" y="46"/>
                </a:cxn>
                <a:cxn ang="0">
                  <a:pos x="214" y="90"/>
                </a:cxn>
                <a:cxn ang="0">
                  <a:pos x="216" y="132"/>
                </a:cxn>
                <a:cxn ang="0">
                  <a:pos x="158" y="88"/>
                </a:cxn>
                <a:cxn ang="0">
                  <a:pos x="154" y="70"/>
                </a:cxn>
                <a:cxn ang="0">
                  <a:pos x="144" y="56"/>
                </a:cxn>
                <a:cxn ang="0">
                  <a:pos x="128" y="48"/>
                </a:cxn>
                <a:cxn ang="0">
                  <a:pos x="108" y="46"/>
                </a:cxn>
                <a:cxn ang="0">
                  <a:pos x="98" y="46"/>
                </a:cxn>
                <a:cxn ang="0">
                  <a:pos x="82" y="52"/>
                </a:cxn>
                <a:cxn ang="0">
                  <a:pos x="68" y="64"/>
                </a:cxn>
                <a:cxn ang="0">
                  <a:pos x="60" y="80"/>
                </a:cxn>
                <a:cxn ang="0">
                  <a:pos x="158" y="88"/>
                </a:cxn>
              </a:cxnLst>
              <a:rect l="0" t="0" r="r" b="b"/>
              <a:pathLst>
                <a:path w="216" h="224">
                  <a:moveTo>
                    <a:pt x="216" y="132"/>
                  </a:moveTo>
                  <a:lnTo>
                    <a:pt x="58" y="132"/>
                  </a:lnTo>
                  <a:lnTo>
                    <a:pt x="58" y="132"/>
                  </a:lnTo>
                  <a:lnTo>
                    <a:pt x="60" y="142"/>
                  </a:lnTo>
                  <a:lnTo>
                    <a:pt x="64" y="150"/>
                  </a:lnTo>
                  <a:lnTo>
                    <a:pt x="70" y="158"/>
                  </a:lnTo>
                  <a:lnTo>
                    <a:pt x="76" y="164"/>
                  </a:lnTo>
                  <a:lnTo>
                    <a:pt x="84" y="170"/>
                  </a:lnTo>
                  <a:lnTo>
                    <a:pt x="92" y="174"/>
                  </a:lnTo>
                  <a:lnTo>
                    <a:pt x="102" y="176"/>
                  </a:lnTo>
                  <a:lnTo>
                    <a:pt x="112" y="176"/>
                  </a:lnTo>
                  <a:lnTo>
                    <a:pt x="112" y="176"/>
                  </a:lnTo>
                  <a:lnTo>
                    <a:pt x="128" y="176"/>
                  </a:lnTo>
                  <a:lnTo>
                    <a:pt x="144" y="172"/>
                  </a:lnTo>
                  <a:lnTo>
                    <a:pt x="156" y="162"/>
                  </a:lnTo>
                  <a:lnTo>
                    <a:pt x="170" y="150"/>
                  </a:lnTo>
                  <a:lnTo>
                    <a:pt x="208" y="180"/>
                  </a:lnTo>
                  <a:lnTo>
                    <a:pt x="208" y="180"/>
                  </a:lnTo>
                  <a:lnTo>
                    <a:pt x="198" y="190"/>
                  </a:lnTo>
                  <a:lnTo>
                    <a:pt x="188" y="200"/>
                  </a:lnTo>
                  <a:lnTo>
                    <a:pt x="176" y="208"/>
                  </a:lnTo>
                  <a:lnTo>
                    <a:pt x="164" y="214"/>
                  </a:lnTo>
                  <a:lnTo>
                    <a:pt x="152" y="218"/>
                  </a:lnTo>
                  <a:lnTo>
                    <a:pt x="140" y="222"/>
                  </a:lnTo>
                  <a:lnTo>
                    <a:pt x="126" y="224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90" y="222"/>
                  </a:lnTo>
                  <a:lnTo>
                    <a:pt x="68" y="216"/>
                  </a:lnTo>
                  <a:lnTo>
                    <a:pt x="50" y="206"/>
                  </a:lnTo>
                  <a:lnTo>
                    <a:pt x="32" y="194"/>
                  </a:lnTo>
                  <a:lnTo>
                    <a:pt x="20" y="178"/>
                  </a:lnTo>
                  <a:lnTo>
                    <a:pt x="10" y="158"/>
                  </a:lnTo>
                  <a:lnTo>
                    <a:pt x="2" y="13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8" y="66"/>
                  </a:lnTo>
                  <a:lnTo>
                    <a:pt x="18" y="48"/>
                  </a:lnTo>
                  <a:lnTo>
                    <a:pt x="32" y="32"/>
                  </a:lnTo>
                  <a:lnTo>
                    <a:pt x="48" y="18"/>
                  </a:lnTo>
                  <a:lnTo>
                    <a:pt x="68" y="8"/>
                  </a:lnTo>
                  <a:lnTo>
                    <a:pt x="88" y="2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8"/>
                  </a:lnTo>
                  <a:lnTo>
                    <a:pt x="190" y="30"/>
                  </a:lnTo>
                  <a:lnTo>
                    <a:pt x="200" y="46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6" y="116"/>
                  </a:lnTo>
                  <a:lnTo>
                    <a:pt x="216" y="132"/>
                  </a:lnTo>
                  <a:close/>
                  <a:moveTo>
                    <a:pt x="158" y="88"/>
                  </a:moveTo>
                  <a:lnTo>
                    <a:pt x="158" y="88"/>
                  </a:lnTo>
                  <a:lnTo>
                    <a:pt x="158" y="78"/>
                  </a:lnTo>
                  <a:lnTo>
                    <a:pt x="154" y="70"/>
                  </a:lnTo>
                  <a:lnTo>
                    <a:pt x="150" y="62"/>
                  </a:lnTo>
                  <a:lnTo>
                    <a:pt x="144" y="56"/>
                  </a:lnTo>
                  <a:lnTo>
                    <a:pt x="136" y="52"/>
                  </a:lnTo>
                  <a:lnTo>
                    <a:pt x="128" y="48"/>
                  </a:lnTo>
                  <a:lnTo>
                    <a:pt x="120" y="46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98" y="46"/>
                  </a:lnTo>
                  <a:lnTo>
                    <a:pt x="90" y="48"/>
                  </a:lnTo>
                  <a:lnTo>
                    <a:pt x="82" y="52"/>
                  </a:lnTo>
                  <a:lnTo>
                    <a:pt x="74" y="58"/>
                  </a:lnTo>
                  <a:lnTo>
                    <a:pt x="68" y="64"/>
                  </a:lnTo>
                  <a:lnTo>
                    <a:pt x="64" y="72"/>
                  </a:lnTo>
                  <a:lnTo>
                    <a:pt x="60" y="80"/>
                  </a:lnTo>
                  <a:lnTo>
                    <a:pt x="58" y="88"/>
                  </a:lnTo>
                  <a:lnTo>
                    <a:pt x="158" y="88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21" name="Freeform 102"/>
            <p:cNvSpPr>
              <a:spLocks noChangeAspect="1" noEditPoints="1"/>
            </p:cNvSpPr>
            <p:nvPr userDrawn="1"/>
          </p:nvSpPr>
          <p:spPr bwMode="gray">
            <a:xfrm>
              <a:off x="3342" y="3570"/>
              <a:ext cx="196" cy="223"/>
            </a:xfrm>
            <a:custGeom>
              <a:avLst/>
              <a:gdLst/>
              <a:ahLst/>
              <a:cxnLst>
                <a:cxn ang="0">
                  <a:pos x="196" y="218"/>
                </a:cxn>
                <a:cxn ang="0">
                  <a:pos x="144" y="198"/>
                </a:cxn>
                <a:cxn ang="0">
                  <a:pos x="138" y="204"/>
                </a:cxn>
                <a:cxn ang="0">
                  <a:pos x="114" y="218"/>
                </a:cxn>
                <a:cxn ang="0">
                  <a:pos x="78" y="224"/>
                </a:cxn>
                <a:cxn ang="0">
                  <a:pos x="62" y="224"/>
                </a:cxn>
                <a:cxn ang="0">
                  <a:pos x="36" y="216"/>
                </a:cxn>
                <a:cxn ang="0">
                  <a:pos x="14" y="200"/>
                </a:cxn>
                <a:cxn ang="0">
                  <a:pos x="2" y="176"/>
                </a:cxn>
                <a:cxn ang="0">
                  <a:pos x="0" y="160"/>
                </a:cxn>
                <a:cxn ang="0">
                  <a:pos x="4" y="136"/>
                </a:cxn>
                <a:cxn ang="0">
                  <a:pos x="12" y="118"/>
                </a:cxn>
                <a:cxn ang="0">
                  <a:pos x="28" y="104"/>
                </a:cxn>
                <a:cxn ang="0">
                  <a:pos x="46" y="96"/>
                </a:cxn>
                <a:cxn ang="0">
                  <a:pos x="88" y="86"/>
                </a:cxn>
                <a:cxn ang="0">
                  <a:pos x="130" y="84"/>
                </a:cxn>
                <a:cxn ang="0">
                  <a:pos x="140" y="82"/>
                </a:cxn>
                <a:cxn ang="0">
                  <a:pos x="140" y="72"/>
                </a:cxn>
                <a:cxn ang="0">
                  <a:pos x="134" y="60"/>
                </a:cxn>
                <a:cxn ang="0">
                  <a:pos x="124" y="50"/>
                </a:cxn>
                <a:cxn ang="0">
                  <a:pos x="106" y="46"/>
                </a:cxn>
                <a:cxn ang="0">
                  <a:pos x="96" y="46"/>
                </a:cxn>
                <a:cxn ang="0">
                  <a:pos x="66" y="52"/>
                </a:cxn>
                <a:cxn ang="0">
                  <a:pos x="40" y="68"/>
                </a:cxn>
                <a:cxn ang="0">
                  <a:pos x="6" y="34"/>
                </a:cxn>
                <a:cxn ang="0">
                  <a:pos x="28" y="18"/>
                </a:cxn>
                <a:cxn ang="0">
                  <a:pos x="76" y="2"/>
                </a:cxn>
                <a:cxn ang="0">
                  <a:pos x="100" y="0"/>
                </a:cxn>
                <a:cxn ang="0">
                  <a:pos x="144" y="6"/>
                </a:cxn>
                <a:cxn ang="0">
                  <a:pos x="174" y="22"/>
                </a:cxn>
                <a:cxn ang="0">
                  <a:pos x="190" y="46"/>
                </a:cxn>
                <a:cxn ang="0">
                  <a:pos x="196" y="80"/>
                </a:cxn>
                <a:cxn ang="0">
                  <a:pos x="140" y="126"/>
                </a:cxn>
                <a:cxn ang="0">
                  <a:pos x="132" y="126"/>
                </a:cxn>
                <a:cxn ang="0">
                  <a:pos x="96" y="128"/>
                </a:cxn>
                <a:cxn ang="0">
                  <a:pos x="74" y="134"/>
                </a:cxn>
                <a:cxn ang="0">
                  <a:pos x="60" y="146"/>
                </a:cxn>
                <a:cxn ang="0">
                  <a:pos x="58" y="156"/>
                </a:cxn>
                <a:cxn ang="0">
                  <a:pos x="62" y="168"/>
                </a:cxn>
                <a:cxn ang="0">
                  <a:pos x="70" y="176"/>
                </a:cxn>
                <a:cxn ang="0">
                  <a:pos x="84" y="180"/>
                </a:cxn>
                <a:cxn ang="0">
                  <a:pos x="114" y="174"/>
                </a:cxn>
                <a:cxn ang="0">
                  <a:pos x="128" y="164"/>
                </a:cxn>
                <a:cxn ang="0">
                  <a:pos x="138" y="152"/>
                </a:cxn>
                <a:cxn ang="0">
                  <a:pos x="140" y="134"/>
                </a:cxn>
              </a:cxnLst>
              <a:rect l="0" t="0" r="r" b="b"/>
              <a:pathLst>
                <a:path w="196" h="224">
                  <a:moveTo>
                    <a:pt x="196" y="80"/>
                  </a:moveTo>
                  <a:lnTo>
                    <a:pt x="196" y="218"/>
                  </a:lnTo>
                  <a:lnTo>
                    <a:pt x="146" y="21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38" y="204"/>
                  </a:lnTo>
                  <a:lnTo>
                    <a:pt x="130" y="210"/>
                  </a:lnTo>
                  <a:lnTo>
                    <a:pt x="114" y="218"/>
                  </a:lnTo>
                  <a:lnTo>
                    <a:pt x="96" y="222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62" y="224"/>
                  </a:lnTo>
                  <a:lnTo>
                    <a:pt x="48" y="220"/>
                  </a:lnTo>
                  <a:lnTo>
                    <a:pt x="36" y="216"/>
                  </a:lnTo>
                  <a:lnTo>
                    <a:pt x="24" y="208"/>
                  </a:lnTo>
                  <a:lnTo>
                    <a:pt x="14" y="200"/>
                  </a:lnTo>
                  <a:lnTo>
                    <a:pt x="8" y="188"/>
                  </a:lnTo>
                  <a:lnTo>
                    <a:pt x="2" y="176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4" y="136"/>
                  </a:lnTo>
                  <a:lnTo>
                    <a:pt x="8" y="126"/>
                  </a:lnTo>
                  <a:lnTo>
                    <a:pt x="12" y="118"/>
                  </a:lnTo>
                  <a:lnTo>
                    <a:pt x="20" y="110"/>
                  </a:lnTo>
                  <a:lnTo>
                    <a:pt x="28" y="104"/>
                  </a:lnTo>
                  <a:lnTo>
                    <a:pt x="36" y="100"/>
                  </a:lnTo>
                  <a:lnTo>
                    <a:pt x="46" y="96"/>
                  </a:lnTo>
                  <a:lnTo>
                    <a:pt x="66" y="90"/>
                  </a:lnTo>
                  <a:lnTo>
                    <a:pt x="88" y="86"/>
                  </a:lnTo>
                  <a:lnTo>
                    <a:pt x="110" y="84"/>
                  </a:lnTo>
                  <a:lnTo>
                    <a:pt x="130" y="84"/>
                  </a:lnTo>
                  <a:lnTo>
                    <a:pt x="140" y="84"/>
                  </a:lnTo>
                  <a:lnTo>
                    <a:pt x="140" y="82"/>
                  </a:lnTo>
                  <a:lnTo>
                    <a:pt x="140" y="82"/>
                  </a:lnTo>
                  <a:lnTo>
                    <a:pt x="140" y="72"/>
                  </a:lnTo>
                  <a:lnTo>
                    <a:pt x="138" y="66"/>
                  </a:lnTo>
                  <a:lnTo>
                    <a:pt x="134" y="60"/>
                  </a:lnTo>
                  <a:lnTo>
                    <a:pt x="130" y="54"/>
                  </a:lnTo>
                  <a:lnTo>
                    <a:pt x="124" y="50"/>
                  </a:lnTo>
                  <a:lnTo>
                    <a:pt x="116" y="48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96" y="46"/>
                  </a:lnTo>
                  <a:lnTo>
                    <a:pt x="80" y="46"/>
                  </a:lnTo>
                  <a:lnTo>
                    <a:pt x="66" y="52"/>
                  </a:lnTo>
                  <a:lnTo>
                    <a:pt x="52" y="58"/>
                  </a:lnTo>
                  <a:lnTo>
                    <a:pt x="40" y="68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8" y="26"/>
                  </a:lnTo>
                  <a:lnTo>
                    <a:pt x="28" y="18"/>
                  </a:lnTo>
                  <a:lnTo>
                    <a:pt x="52" y="8"/>
                  </a:lnTo>
                  <a:lnTo>
                    <a:pt x="76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4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2"/>
                  </a:lnTo>
                  <a:lnTo>
                    <a:pt x="184" y="34"/>
                  </a:lnTo>
                  <a:lnTo>
                    <a:pt x="190" y="46"/>
                  </a:lnTo>
                  <a:lnTo>
                    <a:pt x="194" y="62"/>
                  </a:lnTo>
                  <a:lnTo>
                    <a:pt x="196" y="80"/>
                  </a:lnTo>
                  <a:lnTo>
                    <a:pt x="196" y="80"/>
                  </a:lnTo>
                  <a:close/>
                  <a:moveTo>
                    <a:pt x="140" y="126"/>
                  </a:moveTo>
                  <a:lnTo>
                    <a:pt x="132" y="126"/>
                  </a:lnTo>
                  <a:lnTo>
                    <a:pt x="132" y="126"/>
                  </a:lnTo>
                  <a:lnTo>
                    <a:pt x="110" y="126"/>
                  </a:lnTo>
                  <a:lnTo>
                    <a:pt x="96" y="128"/>
                  </a:lnTo>
                  <a:lnTo>
                    <a:pt x="84" y="130"/>
                  </a:lnTo>
                  <a:lnTo>
                    <a:pt x="74" y="134"/>
                  </a:lnTo>
                  <a:lnTo>
                    <a:pt x="66" y="140"/>
                  </a:lnTo>
                  <a:lnTo>
                    <a:pt x="60" y="14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62"/>
                  </a:lnTo>
                  <a:lnTo>
                    <a:pt x="62" y="168"/>
                  </a:lnTo>
                  <a:lnTo>
                    <a:pt x="66" y="172"/>
                  </a:lnTo>
                  <a:lnTo>
                    <a:pt x="70" y="176"/>
                  </a:lnTo>
                  <a:lnTo>
                    <a:pt x="78" y="178"/>
                  </a:lnTo>
                  <a:lnTo>
                    <a:pt x="84" y="180"/>
                  </a:lnTo>
                  <a:lnTo>
                    <a:pt x="100" y="178"/>
                  </a:lnTo>
                  <a:lnTo>
                    <a:pt x="114" y="174"/>
                  </a:lnTo>
                  <a:lnTo>
                    <a:pt x="122" y="170"/>
                  </a:lnTo>
                  <a:lnTo>
                    <a:pt x="128" y="164"/>
                  </a:lnTo>
                  <a:lnTo>
                    <a:pt x="134" y="158"/>
                  </a:lnTo>
                  <a:lnTo>
                    <a:pt x="138" y="152"/>
                  </a:lnTo>
                  <a:lnTo>
                    <a:pt x="140" y="144"/>
                  </a:lnTo>
                  <a:lnTo>
                    <a:pt x="140" y="134"/>
                  </a:lnTo>
                  <a:lnTo>
                    <a:pt x="140" y="126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22" name="Freeform 103"/>
            <p:cNvSpPr>
              <a:spLocks noChangeAspect="1" noEditPoints="1"/>
            </p:cNvSpPr>
            <p:nvPr userDrawn="1"/>
          </p:nvSpPr>
          <p:spPr bwMode="gray">
            <a:xfrm>
              <a:off x="4402" y="3735"/>
              <a:ext cx="58" cy="56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14" y="12"/>
                </a:cxn>
                <a:cxn ang="0">
                  <a:pos x="30" y="4"/>
                </a:cxn>
                <a:cxn ang="0">
                  <a:pos x="38" y="6"/>
                </a:cxn>
                <a:cxn ang="0">
                  <a:pos x="52" y="18"/>
                </a:cxn>
                <a:cxn ang="0">
                  <a:pos x="54" y="28"/>
                </a:cxn>
                <a:cxn ang="0">
                  <a:pos x="46" y="46"/>
                </a:cxn>
                <a:cxn ang="0">
                  <a:pos x="30" y="52"/>
                </a:cxn>
                <a:cxn ang="0">
                  <a:pos x="20" y="50"/>
                </a:cxn>
                <a:cxn ang="0">
                  <a:pos x="8" y="38"/>
                </a:cxn>
                <a:cxn ang="0">
                  <a:pos x="6" y="28"/>
                </a:cxn>
                <a:cxn ang="0">
                  <a:pos x="30" y="56"/>
                </a:cxn>
                <a:cxn ang="0">
                  <a:pos x="50" y="48"/>
                </a:cxn>
                <a:cxn ang="0">
                  <a:pos x="58" y="34"/>
                </a:cxn>
                <a:cxn ang="0">
                  <a:pos x="58" y="28"/>
                </a:cxn>
                <a:cxn ang="0">
                  <a:pos x="56" y="16"/>
                </a:cxn>
                <a:cxn ang="0">
                  <a:pos x="42" y="2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2" y="22"/>
                </a:cxn>
                <a:cxn ang="0">
                  <a:pos x="0" y="28"/>
                </a:cxn>
                <a:cxn ang="0">
                  <a:pos x="4" y="40"/>
                </a:cxn>
                <a:cxn ang="0">
                  <a:pos x="18" y="54"/>
                </a:cxn>
                <a:cxn ang="0">
                  <a:pos x="30" y="56"/>
                </a:cxn>
                <a:cxn ang="0">
                  <a:pos x="30" y="30"/>
                </a:cxn>
                <a:cxn ang="0">
                  <a:pos x="44" y="44"/>
                </a:cxn>
                <a:cxn ang="0">
                  <a:pos x="34" y="30"/>
                </a:cxn>
                <a:cxn ang="0">
                  <a:pos x="42" y="24"/>
                </a:cxn>
                <a:cxn ang="0">
                  <a:pos x="44" y="22"/>
                </a:cxn>
                <a:cxn ang="0">
                  <a:pos x="40" y="14"/>
                </a:cxn>
                <a:cxn ang="0">
                  <a:pos x="32" y="12"/>
                </a:cxn>
                <a:cxn ang="0">
                  <a:pos x="18" y="44"/>
                </a:cxn>
                <a:cxn ang="0">
                  <a:pos x="24" y="30"/>
                </a:cxn>
                <a:cxn ang="0">
                  <a:pos x="24" y="16"/>
                </a:cxn>
                <a:cxn ang="0">
                  <a:pos x="30" y="16"/>
                </a:cxn>
                <a:cxn ang="0">
                  <a:pos x="38" y="18"/>
                </a:cxn>
                <a:cxn ang="0">
                  <a:pos x="38" y="20"/>
                </a:cxn>
                <a:cxn ang="0">
                  <a:pos x="36" y="26"/>
                </a:cxn>
                <a:cxn ang="0">
                  <a:pos x="24" y="26"/>
                </a:cxn>
              </a:cxnLst>
              <a:rect l="0" t="0" r="r" b="b"/>
              <a:pathLst>
                <a:path w="58" h="56">
                  <a:moveTo>
                    <a:pt x="6" y="28"/>
                  </a:moveTo>
                  <a:lnTo>
                    <a:pt x="6" y="28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6" y="12"/>
                  </a:lnTo>
                  <a:lnTo>
                    <a:pt x="52" y="18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2" y="38"/>
                  </a:lnTo>
                  <a:lnTo>
                    <a:pt x="46" y="46"/>
                  </a:lnTo>
                  <a:lnTo>
                    <a:pt x="38" y="50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0" y="50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6" y="28"/>
                  </a:lnTo>
                  <a:close/>
                  <a:moveTo>
                    <a:pt x="30" y="56"/>
                  </a:moveTo>
                  <a:lnTo>
                    <a:pt x="30" y="56"/>
                  </a:lnTo>
                  <a:lnTo>
                    <a:pt x="42" y="54"/>
                  </a:lnTo>
                  <a:lnTo>
                    <a:pt x="50" y="48"/>
                  </a:lnTo>
                  <a:lnTo>
                    <a:pt x="56" y="40"/>
                  </a:lnTo>
                  <a:lnTo>
                    <a:pt x="58" y="34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8" y="22"/>
                  </a:lnTo>
                  <a:lnTo>
                    <a:pt x="56" y="16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4" y="40"/>
                  </a:lnTo>
                  <a:lnTo>
                    <a:pt x="10" y="48"/>
                  </a:lnTo>
                  <a:lnTo>
                    <a:pt x="18" y="54"/>
                  </a:lnTo>
                  <a:lnTo>
                    <a:pt x="30" y="56"/>
                  </a:lnTo>
                  <a:lnTo>
                    <a:pt x="30" y="56"/>
                  </a:lnTo>
                  <a:close/>
                  <a:moveTo>
                    <a:pt x="24" y="30"/>
                  </a:moveTo>
                  <a:lnTo>
                    <a:pt x="30" y="30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2" y="12"/>
                  </a:lnTo>
                  <a:lnTo>
                    <a:pt x="18" y="12"/>
                  </a:lnTo>
                  <a:lnTo>
                    <a:pt x="18" y="44"/>
                  </a:lnTo>
                  <a:lnTo>
                    <a:pt x="24" y="44"/>
                  </a:lnTo>
                  <a:lnTo>
                    <a:pt x="24" y="30"/>
                  </a:lnTo>
                  <a:close/>
                  <a:moveTo>
                    <a:pt x="24" y="26"/>
                  </a:moveTo>
                  <a:lnTo>
                    <a:pt x="24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0" y="26"/>
                  </a:lnTo>
                  <a:lnTo>
                    <a:pt x="24" y="26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63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wn 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r="1042"/>
          <a:stretch/>
        </p:blipFill>
        <p:spPr>
          <a:xfrm>
            <a:off x="0" y="-2587"/>
            <a:ext cx="11477625" cy="6857999"/>
          </a:xfrm>
          <a:prstGeom prst="rect">
            <a:avLst/>
          </a:prstGeom>
        </p:spPr>
      </p:pic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10312064" y="6208820"/>
            <a:ext cx="1417320" cy="318174"/>
            <a:chOff x="3020" y="3469"/>
            <a:chExt cx="1440" cy="326"/>
          </a:xfrm>
          <a:solidFill>
            <a:srgbClr val="00529B"/>
          </a:solidFill>
        </p:grpSpPr>
        <p:sp>
          <p:nvSpPr>
            <p:cNvPr id="15" name="Freeform 12"/>
            <p:cNvSpPr>
              <a:spLocks noChangeAspect="1"/>
            </p:cNvSpPr>
            <p:nvPr/>
          </p:nvSpPr>
          <p:spPr bwMode="black">
            <a:xfrm>
              <a:off x="4322" y="3575"/>
              <a:ext cx="132" cy="212"/>
            </a:xfrm>
            <a:custGeom>
              <a:avLst/>
              <a:gdLst>
                <a:gd name="T0" fmla="*/ 132 w 132"/>
                <a:gd name="T1" fmla="*/ 0 h 212"/>
                <a:gd name="T2" fmla="*/ 128 w 132"/>
                <a:gd name="T3" fmla="*/ 50 h 212"/>
                <a:gd name="T4" fmla="*/ 106 w 132"/>
                <a:gd name="T5" fmla="*/ 50 h 212"/>
                <a:gd name="T6" fmla="*/ 106 w 132"/>
                <a:gd name="T7" fmla="*/ 50 h 212"/>
                <a:gd name="T8" fmla="*/ 96 w 132"/>
                <a:gd name="T9" fmla="*/ 50 h 212"/>
                <a:gd name="T10" fmla="*/ 86 w 132"/>
                <a:gd name="T11" fmla="*/ 54 h 212"/>
                <a:gd name="T12" fmla="*/ 78 w 132"/>
                <a:gd name="T13" fmla="*/ 60 h 212"/>
                <a:gd name="T14" fmla="*/ 70 w 132"/>
                <a:gd name="T15" fmla="*/ 66 h 212"/>
                <a:gd name="T16" fmla="*/ 64 w 132"/>
                <a:gd name="T17" fmla="*/ 74 h 212"/>
                <a:gd name="T18" fmla="*/ 60 w 132"/>
                <a:gd name="T19" fmla="*/ 82 h 212"/>
                <a:gd name="T20" fmla="*/ 58 w 132"/>
                <a:gd name="T21" fmla="*/ 92 h 212"/>
                <a:gd name="T22" fmla="*/ 58 w 132"/>
                <a:gd name="T23" fmla="*/ 100 h 212"/>
                <a:gd name="T24" fmla="*/ 58 w 132"/>
                <a:gd name="T25" fmla="*/ 212 h 212"/>
                <a:gd name="T26" fmla="*/ 0 w 132"/>
                <a:gd name="T27" fmla="*/ 212 h 212"/>
                <a:gd name="T28" fmla="*/ 0 w 132"/>
                <a:gd name="T29" fmla="*/ 0 h 212"/>
                <a:gd name="T30" fmla="*/ 54 w 132"/>
                <a:gd name="T31" fmla="*/ 0 h 212"/>
                <a:gd name="T32" fmla="*/ 56 w 132"/>
                <a:gd name="T33" fmla="*/ 26 h 212"/>
                <a:gd name="T34" fmla="*/ 56 w 132"/>
                <a:gd name="T35" fmla="*/ 26 h 212"/>
                <a:gd name="T36" fmla="*/ 66 w 132"/>
                <a:gd name="T37" fmla="*/ 14 h 212"/>
                <a:gd name="T38" fmla="*/ 78 w 132"/>
                <a:gd name="T39" fmla="*/ 6 h 212"/>
                <a:gd name="T40" fmla="*/ 94 w 132"/>
                <a:gd name="T41" fmla="*/ 2 h 212"/>
                <a:gd name="T42" fmla="*/ 112 w 132"/>
                <a:gd name="T43" fmla="*/ 0 h 212"/>
                <a:gd name="T44" fmla="*/ 132 w 132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2"/>
                <a:gd name="T70" fmla="*/ 0 h 212"/>
                <a:gd name="T71" fmla="*/ 132 w 132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2" h="212">
                  <a:moveTo>
                    <a:pt x="132" y="0"/>
                  </a:moveTo>
                  <a:lnTo>
                    <a:pt x="128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8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78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3"/>
            <p:cNvSpPr>
              <a:spLocks noChangeAspect="1"/>
            </p:cNvSpPr>
            <p:nvPr/>
          </p:nvSpPr>
          <p:spPr bwMode="black">
            <a:xfrm>
              <a:off x="3860" y="3569"/>
              <a:ext cx="194" cy="218"/>
            </a:xfrm>
            <a:custGeom>
              <a:avLst/>
              <a:gdLst>
                <a:gd name="T0" fmla="*/ 194 w 194"/>
                <a:gd name="T1" fmla="*/ 218 h 218"/>
                <a:gd name="T2" fmla="*/ 136 w 194"/>
                <a:gd name="T3" fmla="*/ 218 h 218"/>
                <a:gd name="T4" fmla="*/ 136 w 194"/>
                <a:gd name="T5" fmla="*/ 106 h 218"/>
                <a:gd name="T6" fmla="*/ 136 w 194"/>
                <a:gd name="T7" fmla="*/ 106 h 218"/>
                <a:gd name="T8" fmla="*/ 136 w 194"/>
                <a:gd name="T9" fmla="*/ 88 h 218"/>
                <a:gd name="T10" fmla="*/ 134 w 194"/>
                <a:gd name="T11" fmla="*/ 78 h 218"/>
                <a:gd name="T12" fmla="*/ 132 w 194"/>
                <a:gd name="T13" fmla="*/ 70 h 218"/>
                <a:gd name="T14" fmla="*/ 128 w 194"/>
                <a:gd name="T15" fmla="*/ 64 h 218"/>
                <a:gd name="T16" fmla="*/ 122 w 194"/>
                <a:gd name="T17" fmla="*/ 58 h 218"/>
                <a:gd name="T18" fmla="*/ 112 w 194"/>
                <a:gd name="T19" fmla="*/ 54 h 218"/>
                <a:gd name="T20" fmla="*/ 102 w 194"/>
                <a:gd name="T21" fmla="*/ 52 h 218"/>
                <a:gd name="T22" fmla="*/ 102 w 194"/>
                <a:gd name="T23" fmla="*/ 52 h 218"/>
                <a:gd name="T24" fmla="*/ 90 w 194"/>
                <a:gd name="T25" fmla="*/ 54 h 218"/>
                <a:gd name="T26" fmla="*/ 82 w 194"/>
                <a:gd name="T27" fmla="*/ 56 h 218"/>
                <a:gd name="T28" fmla="*/ 74 w 194"/>
                <a:gd name="T29" fmla="*/ 62 h 218"/>
                <a:gd name="T30" fmla="*/ 68 w 194"/>
                <a:gd name="T31" fmla="*/ 68 h 218"/>
                <a:gd name="T32" fmla="*/ 62 w 194"/>
                <a:gd name="T33" fmla="*/ 76 h 218"/>
                <a:gd name="T34" fmla="*/ 60 w 194"/>
                <a:gd name="T35" fmla="*/ 84 h 218"/>
                <a:gd name="T36" fmla="*/ 58 w 194"/>
                <a:gd name="T37" fmla="*/ 92 h 218"/>
                <a:gd name="T38" fmla="*/ 58 w 194"/>
                <a:gd name="T39" fmla="*/ 102 h 218"/>
                <a:gd name="T40" fmla="*/ 58 w 194"/>
                <a:gd name="T41" fmla="*/ 218 h 218"/>
                <a:gd name="T42" fmla="*/ 0 w 194"/>
                <a:gd name="T43" fmla="*/ 218 h 218"/>
                <a:gd name="T44" fmla="*/ 0 w 194"/>
                <a:gd name="T45" fmla="*/ 6 h 218"/>
                <a:gd name="T46" fmla="*/ 52 w 194"/>
                <a:gd name="T47" fmla="*/ 6 h 218"/>
                <a:gd name="T48" fmla="*/ 54 w 194"/>
                <a:gd name="T49" fmla="*/ 32 h 218"/>
                <a:gd name="T50" fmla="*/ 54 w 194"/>
                <a:gd name="T51" fmla="*/ 32 h 218"/>
                <a:gd name="T52" fmla="*/ 64 w 194"/>
                <a:gd name="T53" fmla="*/ 20 h 218"/>
                <a:gd name="T54" fmla="*/ 78 w 194"/>
                <a:gd name="T55" fmla="*/ 10 h 218"/>
                <a:gd name="T56" fmla="*/ 88 w 194"/>
                <a:gd name="T57" fmla="*/ 6 h 218"/>
                <a:gd name="T58" fmla="*/ 96 w 194"/>
                <a:gd name="T59" fmla="*/ 4 h 218"/>
                <a:gd name="T60" fmla="*/ 106 w 194"/>
                <a:gd name="T61" fmla="*/ 2 h 218"/>
                <a:gd name="T62" fmla="*/ 118 w 194"/>
                <a:gd name="T63" fmla="*/ 0 h 218"/>
                <a:gd name="T64" fmla="*/ 118 w 194"/>
                <a:gd name="T65" fmla="*/ 0 h 218"/>
                <a:gd name="T66" fmla="*/ 138 w 194"/>
                <a:gd name="T67" fmla="*/ 2 h 218"/>
                <a:gd name="T68" fmla="*/ 154 w 194"/>
                <a:gd name="T69" fmla="*/ 8 h 218"/>
                <a:gd name="T70" fmla="*/ 168 w 194"/>
                <a:gd name="T71" fmla="*/ 16 h 218"/>
                <a:gd name="T72" fmla="*/ 178 w 194"/>
                <a:gd name="T73" fmla="*/ 26 h 218"/>
                <a:gd name="T74" fmla="*/ 186 w 194"/>
                <a:gd name="T75" fmla="*/ 40 h 218"/>
                <a:gd name="T76" fmla="*/ 190 w 194"/>
                <a:gd name="T77" fmla="*/ 54 h 218"/>
                <a:gd name="T78" fmla="*/ 194 w 194"/>
                <a:gd name="T79" fmla="*/ 70 h 218"/>
                <a:gd name="T80" fmla="*/ 194 w 194"/>
                <a:gd name="T81" fmla="*/ 86 h 218"/>
                <a:gd name="T82" fmla="*/ 194 w 194"/>
                <a:gd name="T83" fmla="*/ 218 h 2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94"/>
                <a:gd name="T127" fmla="*/ 0 h 218"/>
                <a:gd name="T128" fmla="*/ 194 w 194"/>
                <a:gd name="T129" fmla="*/ 218 h 21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94" h="218">
                  <a:moveTo>
                    <a:pt x="194" y="218"/>
                  </a:moveTo>
                  <a:lnTo>
                    <a:pt x="136" y="218"/>
                  </a:lnTo>
                  <a:lnTo>
                    <a:pt x="136" y="106"/>
                  </a:lnTo>
                  <a:lnTo>
                    <a:pt x="136" y="88"/>
                  </a:lnTo>
                  <a:lnTo>
                    <a:pt x="134" y="78"/>
                  </a:lnTo>
                  <a:lnTo>
                    <a:pt x="132" y="70"/>
                  </a:lnTo>
                  <a:lnTo>
                    <a:pt x="128" y="64"/>
                  </a:lnTo>
                  <a:lnTo>
                    <a:pt x="122" y="58"/>
                  </a:lnTo>
                  <a:lnTo>
                    <a:pt x="112" y="54"/>
                  </a:lnTo>
                  <a:lnTo>
                    <a:pt x="102" y="52"/>
                  </a:lnTo>
                  <a:lnTo>
                    <a:pt x="90" y="54"/>
                  </a:lnTo>
                  <a:lnTo>
                    <a:pt x="82" y="56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2" y="76"/>
                  </a:lnTo>
                  <a:lnTo>
                    <a:pt x="60" y="84"/>
                  </a:lnTo>
                  <a:lnTo>
                    <a:pt x="58" y="92"/>
                  </a:lnTo>
                  <a:lnTo>
                    <a:pt x="58" y="102"/>
                  </a:lnTo>
                  <a:lnTo>
                    <a:pt x="58" y="218"/>
                  </a:lnTo>
                  <a:lnTo>
                    <a:pt x="0" y="218"/>
                  </a:lnTo>
                  <a:lnTo>
                    <a:pt x="0" y="6"/>
                  </a:lnTo>
                  <a:lnTo>
                    <a:pt x="52" y="6"/>
                  </a:lnTo>
                  <a:lnTo>
                    <a:pt x="54" y="32"/>
                  </a:lnTo>
                  <a:lnTo>
                    <a:pt x="64" y="20"/>
                  </a:lnTo>
                  <a:lnTo>
                    <a:pt x="78" y="10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106" y="2"/>
                  </a:lnTo>
                  <a:lnTo>
                    <a:pt x="118" y="0"/>
                  </a:lnTo>
                  <a:lnTo>
                    <a:pt x="138" y="2"/>
                  </a:lnTo>
                  <a:lnTo>
                    <a:pt x="154" y="8"/>
                  </a:lnTo>
                  <a:lnTo>
                    <a:pt x="168" y="16"/>
                  </a:lnTo>
                  <a:lnTo>
                    <a:pt x="178" y="26"/>
                  </a:lnTo>
                  <a:lnTo>
                    <a:pt x="186" y="40"/>
                  </a:lnTo>
                  <a:lnTo>
                    <a:pt x="190" y="54"/>
                  </a:lnTo>
                  <a:lnTo>
                    <a:pt x="194" y="70"/>
                  </a:lnTo>
                  <a:lnTo>
                    <a:pt x="194" y="86"/>
                  </a:lnTo>
                  <a:lnTo>
                    <a:pt x="194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4"/>
            <p:cNvSpPr>
              <a:spLocks noChangeAspect="1"/>
            </p:cNvSpPr>
            <p:nvPr/>
          </p:nvSpPr>
          <p:spPr bwMode="black">
            <a:xfrm>
              <a:off x="3720" y="3515"/>
              <a:ext cx="114" cy="276"/>
            </a:xfrm>
            <a:custGeom>
              <a:avLst/>
              <a:gdLst>
                <a:gd name="T0" fmla="*/ 114 w 114"/>
                <a:gd name="T1" fmla="*/ 224 h 276"/>
                <a:gd name="T2" fmla="*/ 110 w 114"/>
                <a:gd name="T3" fmla="*/ 272 h 276"/>
                <a:gd name="T4" fmla="*/ 110 w 114"/>
                <a:gd name="T5" fmla="*/ 272 h 276"/>
                <a:gd name="T6" fmla="*/ 90 w 114"/>
                <a:gd name="T7" fmla="*/ 276 h 276"/>
                <a:gd name="T8" fmla="*/ 70 w 114"/>
                <a:gd name="T9" fmla="*/ 276 h 276"/>
                <a:gd name="T10" fmla="*/ 70 w 114"/>
                <a:gd name="T11" fmla="*/ 276 h 276"/>
                <a:gd name="T12" fmla="*/ 50 w 114"/>
                <a:gd name="T13" fmla="*/ 276 h 276"/>
                <a:gd name="T14" fmla="*/ 36 w 114"/>
                <a:gd name="T15" fmla="*/ 272 h 276"/>
                <a:gd name="T16" fmla="*/ 24 w 114"/>
                <a:gd name="T17" fmla="*/ 266 h 276"/>
                <a:gd name="T18" fmla="*/ 14 w 114"/>
                <a:gd name="T19" fmla="*/ 258 h 276"/>
                <a:gd name="T20" fmla="*/ 8 w 114"/>
                <a:gd name="T21" fmla="*/ 248 h 276"/>
                <a:gd name="T22" fmla="*/ 2 w 114"/>
                <a:gd name="T23" fmla="*/ 234 h 276"/>
                <a:gd name="T24" fmla="*/ 0 w 114"/>
                <a:gd name="T25" fmla="*/ 220 h 276"/>
                <a:gd name="T26" fmla="*/ 0 w 114"/>
                <a:gd name="T27" fmla="*/ 202 h 276"/>
                <a:gd name="T28" fmla="*/ 0 w 114"/>
                <a:gd name="T29" fmla="*/ 0 h 276"/>
                <a:gd name="T30" fmla="*/ 58 w 114"/>
                <a:gd name="T31" fmla="*/ 0 h 276"/>
                <a:gd name="T32" fmla="*/ 58 w 114"/>
                <a:gd name="T33" fmla="*/ 60 h 276"/>
                <a:gd name="T34" fmla="*/ 114 w 114"/>
                <a:gd name="T35" fmla="*/ 60 h 276"/>
                <a:gd name="T36" fmla="*/ 110 w 114"/>
                <a:gd name="T37" fmla="*/ 110 h 276"/>
                <a:gd name="T38" fmla="*/ 58 w 114"/>
                <a:gd name="T39" fmla="*/ 110 h 276"/>
                <a:gd name="T40" fmla="*/ 58 w 114"/>
                <a:gd name="T41" fmla="*/ 198 h 276"/>
                <a:gd name="T42" fmla="*/ 58 w 114"/>
                <a:gd name="T43" fmla="*/ 198 h 276"/>
                <a:gd name="T44" fmla="*/ 58 w 114"/>
                <a:gd name="T45" fmla="*/ 210 h 276"/>
                <a:gd name="T46" fmla="*/ 62 w 114"/>
                <a:gd name="T47" fmla="*/ 220 h 276"/>
                <a:gd name="T48" fmla="*/ 66 w 114"/>
                <a:gd name="T49" fmla="*/ 224 h 276"/>
                <a:gd name="T50" fmla="*/ 70 w 114"/>
                <a:gd name="T51" fmla="*/ 226 h 276"/>
                <a:gd name="T52" fmla="*/ 84 w 114"/>
                <a:gd name="T53" fmla="*/ 228 h 276"/>
                <a:gd name="T54" fmla="*/ 84 w 114"/>
                <a:gd name="T55" fmla="*/ 228 h 276"/>
                <a:gd name="T56" fmla="*/ 98 w 114"/>
                <a:gd name="T57" fmla="*/ 228 h 276"/>
                <a:gd name="T58" fmla="*/ 114 w 114"/>
                <a:gd name="T59" fmla="*/ 224 h 276"/>
                <a:gd name="T60" fmla="*/ 114 w 114"/>
                <a:gd name="T61" fmla="*/ 224 h 27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4"/>
                <a:gd name="T94" fmla="*/ 0 h 276"/>
                <a:gd name="T95" fmla="*/ 114 w 114"/>
                <a:gd name="T96" fmla="*/ 276 h 27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4" h="276">
                  <a:moveTo>
                    <a:pt x="114" y="224"/>
                  </a:moveTo>
                  <a:lnTo>
                    <a:pt x="110" y="272"/>
                  </a:lnTo>
                  <a:lnTo>
                    <a:pt x="90" y="276"/>
                  </a:lnTo>
                  <a:lnTo>
                    <a:pt x="70" y="276"/>
                  </a:lnTo>
                  <a:lnTo>
                    <a:pt x="50" y="276"/>
                  </a:lnTo>
                  <a:lnTo>
                    <a:pt x="36" y="272"/>
                  </a:lnTo>
                  <a:lnTo>
                    <a:pt x="24" y="266"/>
                  </a:lnTo>
                  <a:lnTo>
                    <a:pt x="14" y="258"/>
                  </a:lnTo>
                  <a:lnTo>
                    <a:pt x="8" y="248"/>
                  </a:lnTo>
                  <a:lnTo>
                    <a:pt x="2" y="234"/>
                  </a:lnTo>
                  <a:lnTo>
                    <a:pt x="0" y="22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60"/>
                  </a:lnTo>
                  <a:lnTo>
                    <a:pt x="114" y="60"/>
                  </a:lnTo>
                  <a:lnTo>
                    <a:pt x="110" y="110"/>
                  </a:lnTo>
                  <a:lnTo>
                    <a:pt x="58" y="110"/>
                  </a:lnTo>
                  <a:lnTo>
                    <a:pt x="58" y="198"/>
                  </a:lnTo>
                  <a:lnTo>
                    <a:pt x="58" y="210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70" y="226"/>
                  </a:lnTo>
                  <a:lnTo>
                    <a:pt x="84" y="228"/>
                  </a:lnTo>
                  <a:lnTo>
                    <a:pt x="98" y="228"/>
                  </a:lnTo>
                  <a:lnTo>
                    <a:pt x="114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5"/>
            <p:cNvSpPr>
              <a:spLocks noChangeAspect="1"/>
            </p:cNvSpPr>
            <p:nvPr/>
          </p:nvSpPr>
          <p:spPr bwMode="black">
            <a:xfrm>
              <a:off x="3574" y="3575"/>
              <a:ext cx="126" cy="212"/>
            </a:xfrm>
            <a:custGeom>
              <a:avLst/>
              <a:gdLst>
                <a:gd name="T0" fmla="*/ 126 w 126"/>
                <a:gd name="T1" fmla="*/ 0 h 212"/>
                <a:gd name="T2" fmla="*/ 122 w 126"/>
                <a:gd name="T3" fmla="*/ 50 h 212"/>
                <a:gd name="T4" fmla="*/ 106 w 126"/>
                <a:gd name="T5" fmla="*/ 50 h 212"/>
                <a:gd name="T6" fmla="*/ 106 w 126"/>
                <a:gd name="T7" fmla="*/ 50 h 212"/>
                <a:gd name="T8" fmla="*/ 96 w 126"/>
                <a:gd name="T9" fmla="*/ 50 h 212"/>
                <a:gd name="T10" fmla="*/ 86 w 126"/>
                <a:gd name="T11" fmla="*/ 54 h 212"/>
                <a:gd name="T12" fmla="*/ 76 w 126"/>
                <a:gd name="T13" fmla="*/ 60 h 212"/>
                <a:gd name="T14" fmla="*/ 70 w 126"/>
                <a:gd name="T15" fmla="*/ 66 h 212"/>
                <a:gd name="T16" fmla="*/ 64 w 126"/>
                <a:gd name="T17" fmla="*/ 74 h 212"/>
                <a:gd name="T18" fmla="*/ 60 w 126"/>
                <a:gd name="T19" fmla="*/ 82 h 212"/>
                <a:gd name="T20" fmla="*/ 58 w 126"/>
                <a:gd name="T21" fmla="*/ 92 h 212"/>
                <a:gd name="T22" fmla="*/ 58 w 126"/>
                <a:gd name="T23" fmla="*/ 100 h 212"/>
                <a:gd name="T24" fmla="*/ 58 w 126"/>
                <a:gd name="T25" fmla="*/ 212 h 212"/>
                <a:gd name="T26" fmla="*/ 0 w 126"/>
                <a:gd name="T27" fmla="*/ 212 h 212"/>
                <a:gd name="T28" fmla="*/ 0 w 126"/>
                <a:gd name="T29" fmla="*/ 0 h 212"/>
                <a:gd name="T30" fmla="*/ 54 w 126"/>
                <a:gd name="T31" fmla="*/ 0 h 212"/>
                <a:gd name="T32" fmla="*/ 56 w 126"/>
                <a:gd name="T33" fmla="*/ 26 h 212"/>
                <a:gd name="T34" fmla="*/ 56 w 126"/>
                <a:gd name="T35" fmla="*/ 26 h 212"/>
                <a:gd name="T36" fmla="*/ 66 w 126"/>
                <a:gd name="T37" fmla="*/ 14 h 212"/>
                <a:gd name="T38" fmla="*/ 80 w 126"/>
                <a:gd name="T39" fmla="*/ 6 h 212"/>
                <a:gd name="T40" fmla="*/ 94 w 126"/>
                <a:gd name="T41" fmla="*/ 2 h 212"/>
                <a:gd name="T42" fmla="*/ 112 w 126"/>
                <a:gd name="T43" fmla="*/ 0 h 212"/>
                <a:gd name="T44" fmla="*/ 126 w 126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6"/>
                <a:gd name="T70" fmla="*/ 0 h 212"/>
                <a:gd name="T71" fmla="*/ 126 w 126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6" h="212">
                  <a:moveTo>
                    <a:pt x="126" y="0"/>
                  </a:moveTo>
                  <a:lnTo>
                    <a:pt x="122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6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80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6"/>
            <p:cNvSpPr>
              <a:spLocks noChangeAspect="1"/>
            </p:cNvSpPr>
            <p:nvPr/>
          </p:nvSpPr>
          <p:spPr bwMode="black">
            <a:xfrm>
              <a:off x="3020" y="3469"/>
              <a:ext cx="294" cy="326"/>
            </a:xfrm>
            <a:custGeom>
              <a:avLst/>
              <a:gdLst>
                <a:gd name="T0" fmla="*/ 294 w 294"/>
                <a:gd name="T1" fmla="*/ 296 h 326"/>
                <a:gd name="T2" fmla="*/ 234 w 294"/>
                <a:gd name="T3" fmla="*/ 320 h 326"/>
                <a:gd name="T4" fmla="*/ 202 w 294"/>
                <a:gd name="T5" fmla="*/ 326 h 326"/>
                <a:gd name="T6" fmla="*/ 164 w 294"/>
                <a:gd name="T7" fmla="*/ 326 h 326"/>
                <a:gd name="T8" fmla="*/ 148 w 294"/>
                <a:gd name="T9" fmla="*/ 326 h 326"/>
                <a:gd name="T10" fmla="*/ 114 w 294"/>
                <a:gd name="T11" fmla="*/ 320 h 326"/>
                <a:gd name="T12" fmla="*/ 84 w 294"/>
                <a:gd name="T13" fmla="*/ 308 h 326"/>
                <a:gd name="T14" fmla="*/ 58 w 294"/>
                <a:gd name="T15" fmla="*/ 292 h 326"/>
                <a:gd name="T16" fmla="*/ 36 w 294"/>
                <a:gd name="T17" fmla="*/ 272 h 326"/>
                <a:gd name="T18" fmla="*/ 20 w 294"/>
                <a:gd name="T19" fmla="*/ 246 h 326"/>
                <a:gd name="T20" fmla="*/ 8 w 294"/>
                <a:gd name="T21" fmla="*/ 216 h 326"/>
                <a:gd name="T22" fmla="*/ 2 w 294"/>
                <a:gd name="T23" fmla="*/ 182 h 326"/>
                <a:gd name="T24" fmla="*/ 0 w 294"/>
                <a:gd name="T25" fmla="*/ 164 h 326"/>
                <a:gd name="T26" fmla="*/ 4 w 294"/>
                <a:gd name="T27" fmla="*/ 128 h 326"/>
                <a:gd name="T28" fmla="*/ 12 w 294"/>
                <a:gd name="T29" fmla="*/ 96 h 326"/>
                <a:gd name="T30" fmla="*/ 28 w 294"/>
                <a:gd name="T31" fmla="*/ 68 h 326"/>
                <a:gd name="T32" fmla="*/ 48 w 294"/>
                <a:gd name="T33" fmla="*/ 44 h 326"/>
                <a:gd name="T34" fmla="*/ 72 w 294"/>
                <a:gd name="T35" fmla="*/ 26 h 326"/>
                <a:gd name="T36" fmla="*/ 100 w 294"/>
                <a:gd name="T37" fmla="*/ 12 h 326"/>
                <a:gd name="T38" fmla="*/ 130 w 294"/>
                <a:gd name="T39" fmla="*/ 2 h 326"/>
                <a:gd name="T40" fmla="*/ 164 w 294"/>
                <a:gd name="T41" fmla="*/ 0 h 326"/>
                <a:gd name="T42" fmla="*/ 182 w 294"/>
                <a:gd name="T43" fmla="*/ 0 h 326"/>
                <a:gd name="T44" fmla="*/ 216 w 294"/>
                <a:gd name="T45" fmla="*/ 4 h 326"/>
                <a:gd name="T46" fmla="*/ 248 w 294"/>
                <a:gd name="T47" fmla="*/ 14 h 326"/>
                <a:gd name="T48" fmla="*/ 276 w 294"/>
                <a:gd name="T49" fmla="*/ 30 h 326"/>
                <a:gd name="T50" fmla="*/ 250 w 294"/>
                <a:gd name="T51" fmla="*/ 82 h 326"/>
                <a:gd name="T52" fmla="*/ 232 w 294"/>
                <a:gd name="T53" fmla="*/ 70 h 326"/>
                <a:gd name="T54" fmla="*/ 188 w 294"/>
                <a:gd name="T55" fmla="*/ 56 h 326"/>
                <a:gd name="T56" fmla="*/ 162 w 294"/>
                <a:gd name="T57" fmla="*/ 56 h 326"/>
                <a:gd name="T58" fmla="*/ 122 w 294"/>
                <a:gd name="T59" fmla="*/ 64 h 326"/>
                <a:gd name="T60" fmla="*/ 90 w 294"/>
                <a:gd name="T61" fmla="*/ 86 h 326"/>
                <a:gd name="T62" fmla="*/ 72 w 294"/>
                <a:gd name="T63" fmla="*/ 120 h 326"/>
                <a:gd name="T64" fmla="*/ 64 w 294"/>
                <a:gd name="T65" fmla="*/ 160 h 326"/>
                <a:gd name="T66" fmla="*/ 66 w 294"/>
                <a:gd name="T67" fmla="*/ 184 h 326"/>
                <a:gd name="T68" fmla="*/ 80 w 294"/>
                <a:gd name="T69" fmla="*/ 224 h 326"/>
                <a:gd name="T70" fmla="*/ 106 w 294"/>
                <a:gd name="T71" fmla="*/ 254 h 326"/>
                <a:gd name="T72" fmla="*/ 144 w 294"/>
                <a:gd name="T73" fmla="*/ 270 h 326"/>
                <a:gd name="T74" fmla="*/ 166 w 294"/>
                <a:gd name="T75" fmla="*/ 272 h 326"/>
                <a:gd name="T76" fmla="*/ 204 w 294"/>
                <a:gd name="T77" fmla="*/ 270 h 326"/>
                <a:gd name="T78" fmla="*/ 234 w 294"/>
                <a:gd name="T79" fmla="*/ 260 h 326"/>
                <a:gd name="T80" fmla="*/ 170 w 294"/>
                <a:gd name="T81" fmla="*/ 194 h 326"/>
                <a:gd name="T82" fmla="*/ 294 w 294"/>
                <a:gd name="T83" fmla="*/ 140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26"/>
                <a:gd name="T128" fmla="*/ 294 w 294"/>
                <a:gd name="T129" fmla="*/ 326 h 32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26">
                  <a:moveTo>
                    <a:pt x="294" y="296"/>
                  </a:moveTo>
                  <a:lnTo>
                    <a:pt x="294" y="296"/>
                  </a:lnTo>
                  <a:lnTo>
                    <a:pt x="266" y="310"/>
                  </a:lnTo>
                  <a:lnTo>
                    <a:pt x="234" y="320"/>
                  </a:lnTo>
                  <a:lnTo>
                    <a:pt x="218" y="322"/>
                  </a:lnTo>
                  <a:lnTo>
                    <a:pt x="202" y="326"/>
                  </a:lnTo>
                  <a:lnTo>
                    <a:pt x="184" y="326"/>
                  </a:lnTo>
                  <a:lnTo>
                    <a:pt x="164" y="326"/>
                  </a:lnTo>
                  <a:lnTo>
                    <a:pt x="148" y="326"/>
                  </a:lnTo>
                  <a:lnTo>
                    <a:pt x="130" y="324"/>
                  </a:lnTo>
                  <a:lnTo>
                    <a:pt x="114" y="320"/>
                  </a:lnTo>
                  <a:lnTo>
                    <a:pt x="98" y="314"/>
                  </a:lnTo>
                  <a:lnTo>
                    <a:pt x="84" y="308"/>
                  </a:lnTo>
                  <a:lnTo>
                    <a:pt x="70" y="300"/>
                  </a:lnTo>
                  <a:lnTo>
                    <a:pt x="58" y="292"/>
                  </a:lnTo>
                  <a:lnTo>
                    <a:pt x="46" y="282"/>
                  </a:lnTo>
                  <a:lnTo>
                    <a:pt x="36" y="272"/>
                  </a:lnTo>
                  <a:lnTo>
                    <a:pt x="28" y="258"/>
                  </a:lnTo>
                  <a:lnTo>
                    <a:pt x="20" y="246"/>
                  </a:lnTo>
                  <a:lnTo>
                    <a:pt x="12" y="232"/>
                  </a:lnTo>
                  <a:lnTo>
                    <a:pt x="8" y="216"/>
                  </a:lnTo>
                  <a:lnTo>
                    <a:pt x="4" y="200"/>
                  </a:lnTo>
                  <a:lnTo>
                    <a:pt x="2" y="182"/>
                  </a:lnTo>
                  <a:lnTo>
                    <a:pt x="0" y="164"/>
                  </a:lnTo>
                  <a:lnTo>
                    <a:pt x="2" y="146"/>
                  </a:lnTo>
                  <a:lnTo>
                    <a:pt x="4" y="128"/>
                  </a:lnTo>
                  <a:lnTo>
                    <a:pt x="8" y="112"/>
                  </a:lnTo>
                  <a:lnTo>
                    <a:pt x="12" y="96"/>
                  </a:lnTo>
                  <a:lnTo>
                    <a:pt x="20" y="82"/>
                  </a:lnTo>
                  <a:lnTo>
                    <a:pt x="28" y="68"/>
                  </a:lnTo>
                  <a:lnTo>
                    <a:pt x="36" y="56"/>
                  </a:lnTo>
                  <a:lnTo>
                    <a:pt x="48" y="44"/>
                  </a:lnTo>
                  <a:lnTo>
                    <a:pt x="58" y="34"/>
                  </a:lnTo>
                  <a:lnTo>
                    <a:pt x="72" y="26"/>
                  </a:lnTo>
                  <a:lnTo>
                    <a:pt x="84" y="18"/>
                  </a:lnTo>
                  <a:lnTo>
                    <a:pt x="100" y="12"/>
                  </a:lnTo>
                  <a:lnTo>
                    <a:pt x="114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82" y="0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2" y="22"/>
                  </a:lnTo>
                  <a:lnTo>
                    <a:pt x="276" y="30"/>
                  </a:lnTo>
                  <a:lnTo>
                    <a:pt x="290" y="40"/>
                  </a:lnTo>
                  <a:lnTo>
                    <a:pt x="250" y="82"/>
                  </a:lnTo>
                  <a:lnTo>
                    <a:pt x="232" y="70"/>
                  </a:lnTo>
                  <a:lnTo>
                    <a:pt x="212" y="62"/>
                  </a:lnTo>
                  <a:lnTo>
                    <a:pt x="188" y="56"/>
                  </a:lnTo>
                  <a:lnTo>
                    <a:pt x="162" y="56"/>
                  </a:lnTo>
                  <a:lnTo>
                    <a:pt x="140" y="58"/>
                  </a:lnTo>
                  <a:lnTo>
                    <a:pt x="122" y="64"/>
                  </a:lnTo>
                  <a:lnTo>
                    <a:pt x="104" y="74"/>
                  </a:lnTo>
                  <a:lnTo>
                    <a:pt x="90" y="86"/>
                  </a:lnTo>
                  <a:lnTo>
                    <a:pt x="80" y="102"/>
                  </a:lnTo>
                  <a:lnTo>
                    <a:pt x="72" y="120"/>
                  </a:lnTo>
                  <a:lnTo>
                    <a:pt x="66" y="140"/>
                  </a:lnTo>
                  <a:lnTo>
                    <a:pt x="64" y="160"/>
                  </a:lnTo>
                  <a:lnTo>
                    <a:pt x="66" y="184"/>
                  </a:lnTo>
                  <a:lnTo>
                    <a:pt x="72" y="206"/>
                  </a:lnTo>
                  <a:lnTo>
                    <a:pt x="80" y="224"/>
                  </a:lnTo>
                  <a:lnTo>
                    <a:pt x="92" y="240"/>
                  </a:lnTo>
                  <a:lnTo>
                    <a:pt x="106" y="254"/>
                  </a:lnTo>
                  <a:lnTo>
                    <a:pt x="124" y="262"/>
                  </a:lnTo>
                  <a:lnTo>
                    <a:pt x="144" y="270"/>
                  </a:lnTo>
                  <a:lnTo>
                    <a:pt x="166" y="272"/>
                  </a:lnTo>
                  <a:lnTo>
                    <a:pt x="186" y="272"/>
                  </a:lnTo>
                  <a:lnTo>
                    <a:pt x="204" y="270"/>
                  </a:lnTo>
                  <a:lnTo>
                    <a:pt x="220" y="266"/>
                  </a:lnTo>
                  <a:lnTo>
                    <a:pt x="234" y="260"/>
                  </a:lnTo>
                  <a:lnTo>
                    <a:pt x="234" y="194"/>
                  </a:lnTo>
                  <a:lnTo>
                    <a:pt x="170" y="194"/>
                  </a:lnTo>
                  <a:lnTo>
                    <a:pt x="174" y="140"/>
                  </a:lnTo>
                  <a:lnTo>
                    <a:pt x="294" y="140"/>
                  </a:lnTo>
                  <a:lnTo>
                    <a:pt x="294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7"/>
            <p:cNvSpPr>
              <a:spLocks noChangeAspect="1" noEditPoints="1"/>
            </p:cNvSpPr>
            <p:nvPr/>
          </p:nvSpPr>
          <p:spPr bwMode="black">
            <a:xfrm>
              <a:off x="4080" y="3569"/>
              <a:ext cx="216" cy="224"/>
            </a:xfrm>
            <a:custGeom>
              <a:avLst/>
              <a:gdLst>
                <a:gd name="T0" fmla="*/ 58 w 216"/>
                <a:gd name="T1" fmla="*/ 132 h 224"/>
                <a:gd name="T2" fmla="*/ 60 w 216"/>
                <a:gd name="T3" fmla="*/ 142 h 224"/>
                <a:gd name="T4" fmla="*/ 70 w 216"/>
                <a:gd name="T5" fmla="*/ 158 h 224"/>
                <a:gd name="T6" fmla="*/ 84 w 216"/>
                <a:gd name="T7" fmla="*/ 170 h 224"/>
                <a:gd name="T8" fmla="*/ 102 w 216"/>
                <a:gd name="T9" fmla="*/ 176 h 224"/>
                <a:gd name="T10" fmla="*/ 112 w 216"/>
                <a:gd name="T11" fmla="*/ 176 h 224"/>
                <a:gd name="T12" fmla="*/ 144 w 216"/>
                <a:gd name="T13" fmla="*/ 172 h 224"/>
                <a:gd name="T14" fmla="*/ 170 w 216"/>
                <a:gd name="T15" fmla="*/ 150 h 224"/>
                <a:gd name="T16" fmla="*/ 208 w 216"/>
                <a:gd name="T17" fmla="*/ 180 h 224"/>
                <a:gd name="T18" fmla="*/ 188 w 216"/>
                <a:gd name="T19" fmla="*/ 200 h 224"/>
                <a:gd name="T20" fmla="*/ 164 w 216"/>
                <a:gd name="T21" fmla="*/ 214 h 224"/>
                <a:gd name="T22" fmla="*/ 140 w 216"/>
                <a:gd name="T23" fmla="*/ 222 h 224"/>
                <a:gd name="T24" fmla="*/ 112 w 216"/>
                <a:gd name="T25" fmla="*/ 224 h 224"/>
                <a:gd name="T26" fmla="*/ 90 w 216"/>
                <a:gd name="T27" fmla="*/ 222 h 224"/>
                <a:gd name="T28" fmla="*/ 50 w 216"/>
                <a:gd name="T29" fmla="*/ 206 h 224"/>
                <a:gd name="T30" fmla="*/ 20 w 216"/>
                <a:gd name="T31" fmla="*/ 178 h 224"/>
                <a:gd name="T32" fmla="*/ 2 w 216"/>
                <a:gd name="T33" fmla="*/ 136 h 224"/>
                <a:gd name="T34" fmla="*/ 0 w 216"/>
                <a:gd name="T35" fmla="*/ 112 h 224"/>
                <a:gd name="T36" fmla="*/ 8 w 216"/>
                <a:gd name="T37" fmla="*/ 66 h 224"/>
                <a:gd name="T38" fmla="*/ 32 w 216"/>
                <a:gd name="T39" fmla="*/ 32 h 224"/>
                <a:gd name="T40" fmla="*/ 68 w 216"/>
                <a:gd name="T41" fmla="*/ 8 h 224"/>
                <a:gd name="T42" fmla="*/ 110 w 216"/>
                <a:gd name="T43" fmla="*/ 0 h 224"/>
                <a:gd name="T44" fmla="*/ 134 w 216"/>
                <a:gd name="T45" fmla="*/ 2 h 224"/>
                <a:gd name="T46" fmla="*/ 174 w 216"/>
                <a:gd name="T47" fmla="*/ 18 h 224"/>
                <a:gd name="T48" fmla="*/ 200 w 216"/>
                <a:gd name="T49" fmla="*/ 46 h 224"/>
                <a:gd name="T50" fmla="*/ 214 w 216"/>
                <a:gd name="T51" fmla="*/ 90 h 224"/>
                <a:gd name="T52" fmla="*/ 216 w 216"/>
                <a:gd name="T53" fmla="*/ 132 h 224"/>
                <a:gd name="T54" fmla="*/ 158 w 216"/>
                <a:gd name="T55" fmla="*/ 88 h 224"/>
                <a:gd name="T56" fmla="*/ 154 w 216"/>
                <a:gd name="T57" fmla="*/ 70 h 224"/>
                <a:gd name="T58" fmla="*/ 144 w 216"/>
                <a:gd name="T59" fmla="*/ 56 h 224"/>
                <a:gd name="T60" fmla="*/ 128 w 216"/>
                <a:gd name="T61" fmla="*/ 48 h 224"/>
                <a:gd name="T62" fmla="*/ 108 w 216"/>
                <a:gd name="T63" fmla="*/ 46 h 224"/>
                <a:gd name="T64" fmla="*/ 98 w 216"/>
                <a:gd name="T65" fmla="*/ 46 h 224"/>
                <a:gd name="T66" fmla="*/ 82 w 216"/>
                <a:gd name="T67" fmla="*/ 52 h 224"/>
                <a:gd name="T68" fmla="*/ 68 w 216"/>
                <a:gd name="T69" fmla="*/ 64 h 224"/>
                <a:gd name="T70" fmla="*/ 60 w 216"/>
                <a:gd name="T71" fmla="*/ 80 h 224"/>
                <a:gd name="T72" fmla="*/ 158 w 216"/>
                <a:gd name="T73" fmla="*/ 88 h 2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6"/>
                <a:gd name="T112" fmla="*/ 0 h 224"/>
                <a:gd name="T113" fmla="*/ 216 w 216"/>
                <a:gd name="T114" fmla="*/ 224 h 2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6" h="224">
                  <a:moveTo>
                    <a:pt x="216" y="132"/>
                  </a:moveTo>
                  <a:lnTo>
                    <a:pt x="58" y="132"/>
                  </a:lnTo>
                  <a:lnTo>
                    <a:pt x="60" y="142"/>
                  </a:lnTo>
                  <a:lnTo>
                    <a:pt x="64" y="150"/>
                  </a:lnTo>
                  <a:lnTo>
                    <a:pt x="70" y="158"/>
                  </a:lnTo>
                  <a:lnTo>
                    <a:pt x="76" y="164"/>
                  </a:lnTo>
                  <a:lnTo>
                    <a:pt x="84" y="170"/>
                  </a:lnTo>
                  <a:lnTo>
                    <a:pt x="92" y="174"/>
                  </a:lnTo>
                  <a:lnTo>
                    <a:pt x="102" y="176"/>
                  </a:lnTo>
                  <a:lnTo>
                    <a:pt x="112" y="176"/>
                  </a:lnTo>
                  <a:lnTo>
                    <a:pt x="128" y="176"/>
                  </a:lnTo>
                  <a:lnTo>
                    <a:pt x="144" y="172"/>
                  </a:lnTo>
                  <a:lnTo>
                    <a:pt x="156" y="162"/>
                  </a:lnTo>
                  <a:lnTo>
                    <a:pt x="170" y="150"/>
                  </a:lnTo>
                  <a:lnTo>
                    <a:pt x="208" y="180"/>
                  </a:lnTo>
                  <a:lnTo>
                    <a:pt x="198" y="190"/>
                  </a:lnTo>
                  <a:lnTo>
                    <a:pt x="188" y="200"/>
                  </a:lnTo>
                  <a:lnTo>
                    <a:pt x="176" y="208"/>
                  </a:lnTo>
                  <a:lnTo>
                    <a:pt x="164" y="214"/>
                  </a:lnTo>
                  <a:lnTo>
                    <a:pt x="152" y="218"/>
                  </a:lnTo>
                  <a:lnTo>
                    <a:pt x="140" y="222"/>
                  </a:lnTo>
                  <a:lnTo>
                    <a:pt x="126" y="224"/>
                  </a:lnTo>
                  <a:lnTo>
                    <a:pt x="112" y="224"/>
                  </a:lnTo>
                  <a:lnTo>
                    <a:pt x="90" y="222"/>
                  </a:lnTo>
                  <a:lnTo>
                    <a:pt x="68" y="216"/>
                  </a:lnTo>
                  <a:lnTo>
                    <a:pt x="50" y="206"/>
                  </a:lnTo>
                  <a:lnTo>
                    <a:pt x="32" y="194"/>
                  </a:lnTo>
                  <a:lnTo>
                    <a:pt x="20" y="178"/>
                  </a:lnTo>
                  <a:lnTo>
                    <a:pt x="10" y="158"/>
                  </a:lnTo>
                  <a:lnTo>
                    <a:pt x="2" y="136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8" y="66"/>
                  </a:lnTo>
                  <a:lnTo>
                    <a:pt x="18" y="48"/>
                  </a:lnTo>
                  <a:lnTo>
                    <a:pt x="32" y="32"/>
                  </a:lnTo>
                  <a:lnTo>
                    <a:pt x="48" y="18"/>
                  </a:lnTo>
                  <a:lnTo>
                    <a:pt x="68" y="8"/>
                  </a:lnTo>
                  <a:lnTo>
                    <a:pt x="88" y="2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8"/>
                  </a:lnTo>
                  <a:lnTo>
                    <a:pt x="190" y="30"/>
                  </a:lnTo>
                  <a:lnTo>
                    <a:pt x="200" y="46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6" y="116"/>
                  </a:lnTo>
                  <a:lnTo>
                    <a:pt x="216" y="132"/>
                  </a:lnTo>
                  <a:close/>
                  <a:moveTo>
                    <a:pt x="158" y="88"/>
                  </a:moveTo>
                  <a:lnTo>
                    <a:pt x="158" y="88"/>
                  </a:lnTo>
                  <a:lnTo>
                    <a:pt x="158" y="78"/>
                  </a:lnTo>
                  <a:lnTo>
                    <a:pt x="154" y="70"/>
                  </a:lnTo>
                  <a:lnTo>
                    <a:pt x="150" y="62"/>
                  </a:lnTo>
                  <a:lnTo>
                    <a:pt x="144" y="56"/>
                  </a:lnTo>
                  <a:lnTo>
                    <a:pt x="136" y="52"/>
                  </a:lnTo>
                  <a:lnTo>
                    <a:pt x="128" y="48"/>
                  </a:lnTo>
                  <a:lnTo>
                    <a:pt x="120" y="46"/>
                  </a:lnTo>
                  <a:lnTo>
                    <a:pt x="108" y="46"/>
                  </a:lnTo>
                  <a:lnTo>
                    <a:pt x="98" y="46"/>
                  </a:lnTo>
                  <a:lnTo>
                    <a:pt x="90" y="48"/>
                  </a:lnTo>
                  <a:lnTo>
                    <a:pt x="82" y="52"/>
                  </a:lnTo>
                  <a:lnTo>
                    <a:pt x="74" y="58"/>
                  </a:lnTo>
                  <a:lnTo>
                    <a:pt x="68" y="64"/>
                  </a:lnTo>
                  <a:lnTo>
                    <a:pt x="64" y="72"/>
                  </a:lnTo>
                  <a:lnTo>
                    <a:pt x="60" y="80"/>
                  </a:lnTo>
                  <a:lnTo>
                    <a:pt x="58" y="88"/>
                  </a:lnTo>
                  <a:lnTo>
                    <a:pt x="158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8"/>
            <p:cNvSpPr>
              <a:spLocks noChangeAspect="1" noEditPoints="1"/>
            </p:cNvSpPr>
            <p:nvPr/>
          </p:nvSpPr>
          <p:spPr bwMode="black">
            <a:xfrm>
              <a:off x="3342" y="3569"/>
              <a:ext cx="196" cy="224"/>
            </a:xfrm>
            <a:custGeom>
              <a:avLst/>
              <a:gdLst>
                <a:gd name="T0" fmla="*/ 196 w 196"/>
                <a:gd name="T1" fmla="*/ 218 h 224"/>
                <a:gd name="T2" fmla="*/ 144 w 196"/>
                <a:gd name="T3" fmla="*/ 198 h 224"/>
                <a:gd name="T4" fmla="*/ 138 w 196"/>
                <a:gd name="T5" fmla="*/ 204 h 224"/>
                <a:gd name="T6" fmla="*/ 114 w 196"/>
                <a:gd name="T7" fmla="*/ 218 h 224"/>
                <a:gd name="T8" fmla="*/ 78 w 196"/>
                <a:gd name="T9" fmla="*/ 224 h 224"/>
                <a:gd name="T10" fmla="*/ 62 w 196"/>
                <a:gd name="T11" fmla="*/ 224 h 224"/>
                <a:gd name="T12" fmla="*/ 36 w 196"/>
                <a:gd name="T13" fmla="*/ 216 h 224"/>
                <a:gd name="T14" fmla="*/ 14 w 196"/>
                <a:gd name="T15" fmla="*/ 200 h 224"/>
                <a:gd name="T16" fmla="*/ 2 w 196"/>
                <a:gd name="T17" fmla="*/ 176 h 224"/>
                <a:gd name="T18" fmla="*/ 0 w 196"/>
                <a:gd name="T19" fmla="*/ 160 h 224"/>
                <a:gd name="T20" fmla="*/ 4 w 196"/>
                <a:gd name="T21" fmla="*/ 136 h 224"/>
                <a:gd name="T22" fmla="*/ 12 w 196"/>
                <a:gd name="T23" fmla="*/ 118 h 224"/>
                <a:gd name="T24" fmla="*/ 28 w 196"/>
                <a:gd name="T25" fmla="*/ 104 h 224"/>
                <a:gd name="T26" fmla="*/ 46 w 196"/>
                <a:gd name="T27" fmla="*/ 96 h 224"/>
                <a:gd name="T28" fmla="*/ 88 w 196"/>
                <a:gd name="T29" fmla="*/ 86 h 224"/>
                <a:gd name="T30" fmla="*/ 130 w 196"/>
                <a:gd name="T31" fmla="*/ 84 h 224"/>
                <a:gd name="T32" fmla="*/ 140 w 196"/>
                <a:gd name="T33" fmla="*/ 82 h 224"/>
                <a:gd name="T34" fmla="*/ 140 w 196"/>
                <a:gd name="T35" fmla="*/ 72 h 224"/>
                <a:gd name="T36" fmla="*/ 134 w 196"/>
                <a:gd name="T37" fmla="*/ 60 h 224"/>
                <a:gd name="T38" fmla="*/ 124 w 196"/>
                <a:gd name="T39" fmla="*/ 50 h 224"/>
                <a:gd name="T40" fmla="*/ 106 w 196"/>
                <a:gd name="T41" fmla="*/ 46 h 224"/>
                <a:gd name="T42" fmla="*/ 96 w 196"/>
                <a:gd name="T43" fmla="*/ 46 h 224"/>
                <a:gd name="T44" fmla="*/ 66 w 196"/>
                <a:gd name="T45" fmla="*/ 52 h 224"/>
                <a:gd name="T46" fmla="*/ 40 w 196"/>
                <a:gd name="T47" fmla="*/ 68 h 224"/>
                <a:gd name="T48" fmla="*/ 6 w 196"/>
                <a:gd name="T49" fmla="*/ 34 h 224"/>
                <a:gd name="T50" fmla="*/ 28 w 196"/>
                <a:gd name="T51" fmla="*/ 18 h 224"/>
                <a:gd name="T52" fmla="*/ 76 w 196"/>
                <a:gd name="T53" fmla="*/ 2 h 224"/>
                <a:gd name="T54" fmla="*/ 100 w 196"/>
                <a:gd name="T55" fmla="*/ 0 h 224"/>
                <a:gd name="T56" fmla="*/ 144 w 196"/>
                <a:gd name="T57" fmla="*/ 6 h 224"/>
                <a:gd name="T58" fmla="*/ 174 w 196"/>
                <a:gd name="T59" fmla="*/ 22 h 224"/>
                <a:gd name="T60" fmla="*/ 190 w 196"/>
                <a:gd name="T61" fmla="*/ 46 h 224"/>
                <a:gd name="T62" fmla="*/ 196 w 196"/>
                <a:gd name="T63" fmla="*/ 80 h 224"/>
                <a:gd name="T64" fmla="*/ 140 w 196"/>
                <a:gd name="T65" fmla="*/ 126 h 224"/>
                <a:gd name="T66" fmla="*/ 132 w 196"/>
                <a:gd name="T67" fmla="*/ 126 h 224"/>
                <a:gd name="T68" fmla="*/ 96 w 196"/>
                <a:gd name="T69" fmla="*/ 128 h 224"/>
                <a:gd name="T70" fmla="*/ 74 w 196"/>
                <a:gd name="T71" fmla="*/ 134 h 224"/>
                <a:gd name="T72" fmla="*/ 60 w 196"/>
                <a:gd name="T73" fmla="*/ 146 h 224"/>
                <a:gd name="T74" fmla="*/ 58 w 196"/>
                <a:gd name="T75" fmla="*/ 156 h 224"/>
                <a:gd name="T76" fmla="*/ 62 w 196"/>
                <a:gd name="T77" fmla="*/ 168 h 224"/>
                <a:gd name="T78" fmla="*/ 70 w 196"/>
                <a:gd name="T79" fmla="*/ 176 h 224"/>
                <a:gd name="T80" fmla="*/ 84 w 196"/>
                <a:gd name="T81" fmla="*/ 180 h 224"/>
                <a:gd name="T82" fmla="*/ 114 w 196"/>
                <a:gd name="T83" fmla="*/ 174 h 224"/>
                <a:gd name="T84" fmla="*/ 128 w 196"/>
                <a:gd name="T85" fmla="*/ 164 h 224"/>
                <a:gd name="T86" fmla="*/ 138 w 196"/>
                <a:gd name="T87" fmla="*/ 152 h 224"/>
                <a:gd name="T88" fmla="*/ 140 w 196"/>
                <a:gd name="T89" fmla="*/ 134 h 2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96"/>
                <a:gd name="T136" fmla="*/ 0 h 224"/>
                <a:gd name="T137" fmla="*/ 196 w 196"/>
                <a:gd name="T138" fmla="*/ 224 h 22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96" h="224">
                  <a:moveTo>
                    <a:pt x="196" y="80"/>
                  </a:moveTo>
                  <a:lnTo>
                    <a:pt x="196" y="218"/>
                  </a:lnTo>
                  <a:lnTo>
                    <a:pt x="146" y="218"/>
                  </a:lnTo>
                  <a:lnTo>
                    <a:pt x="144" y="198"/>
                  </a:lnTo>
                  <a:lnTo>
                    <a:pt x="138" y="204"/>
                  </a:lnTo>
                  <a:lnTo>
                    <a:pt x="130" y="210"/>
                  </a:lnTo>
                  <a:lnTo>
                    <a:pt x="114" y="218"/>
                  </a:lnTo>
                  <a:lnTo>
                    <a:pt x="96" y="222"/>
                  </a:lnTo>
                  <a:lnTo>
                    <a:pt x="78" y="224"/>
                  </a:lnTo>
                  <a:lnTo>
                    <a:pt x="62" y="224"/>
                  </a:lnTo>
                  <a:lnTo>
                    <a:pt x="48" y="220"/>
                  </a:lnTo>
                  <a:lnTo>
                    <a:pt x="36" y="216"/>
                  </a:lnTo>
                  <a:lnTo>
                    <a:pt x="24" y="208"/>
                  </a:lnTo>
                  <a:lnTo>
                    <a:pt x="14" y="200"/>
                  </a:lnTo>
                  <a:lnTo>
                    <a:pt x="8" y="188"/>
                  </a:lnTo>
                  <a:lnTo>
                    <a:pt x="2" y="176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4" y="136"/>
                  </a:lnTo>
                  <a:lnTo>
                    <a:pt x="8" y="126"/>
                  </a:lnTo>
                  <a:lnTo>
                    <a:pt x="12" y="118"/>
                  </a:lnTo>
                  <a:lnTo>
                    <a:pt x="20" y="110"/>
                  </a:lnTo>
                  <a:lnTo>
                    <a:pt x="28" y="104"/>
                  </a:lnTo>
                  <a:lnTo>
                    <a:pt x="36" y="100"/>
                  </a:lnTo>
                  <a:lnTo>
                    <a:pt x="46" y="96"/>
                  </a:lnTo>
                  <a:lnTo>
                    <a:pt x="66" y="90"/>
                  </a:lnTo>
                  <a:lnTo>
                    <a:pt x="88" y="86"/>
                  </a:lnTo>
                  <a:lnTo>
                    <a:pt x="110" y="84"/>
                  </a:lnTo>
                  <a:lnTo>
                    <a:pt x="130" y="84"/>
                  </a:lnTo>
                  <a:lnTo>
                    <a:pt x="140" y="84"/>
                  </a:lnTo>
                  <a:lnTo>
                    <a:pt x="140" y="82"/>
                  </a:lnTo>
                  <a:lnTo>
                    <a:pt x="140" y="72"/>
                  </a:lnTo>
                  <a:lnTo>
                    <a:pt x="138" y="66"/>
                  </a:lnTo>
                  <a:lnTo>
                    <a:pt x="134" y="60"/>
                  </a:lnTo>
                  <a:lnTo>
                    <a:pt x="130" y="54"/>
                  </a:lnTo>
                  <a:lnTo>
                    <a:pt x="124" y="50"/>
                  </a:lnTo>
                  <a:lnTo>
                    <a:pt x="116" y="48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0" y="46"/>
                  </a:lnTo>
                  <a:lnTo>
                    <a:pt x="66" y="52"/>
                  </a:lnTo>
                  <a:lnTo>
                    <a:pt x="52" y="58"/>
                  </a:lnTo>
                  <a:lnTo>
                    <a:pt x="40" y="68"/>
                  </a:lnTo>
                  <a:lnTo>
                    <a:pt x="6" y="34"/>
                  </a:lnTo>
                  <a:lnTo>
                    <a:pt x="18" y="26"/>
                  </a:lnTo>
                  <a:lnTo>
                    <a:pt x="28" y="18"/>
                  </a:lnTo>
                  <a:lnTo>
                    <a:pt x="52" y="8"/>
                  </a:lnTo>
                  <a:lnTo>
                    <a:pt x="76" y="2"/>
                  </a:lnTo>
                  <a:lnTo>
                    <a:pt x="100" y="0"/>
                  </a:lnTo>
                  <a:lnTo>
                    <a:pt x="124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2"/>
                  </a:lnTo>
                  <a:lnTo>
                    <a:pt x="184" y="34"/>
                  </a:lnTo>
                  <a:lnTo>
                    <a:pt x="190" y="46"/>
                  </a:lnTo>
                  <a:lnTo>
                    <a:pt x="194" y="62"/>
                  </a:lnTo>
                  <a:lnTo>
                    <a:pt x="196" y="80"/>
                  </a:lnTo>
                  <a:close/>
                  <a:moveTo>
                    <a:pt x="140" y="126"/>
                  </a:moveTo>
                  <a:lnTo>
                    <a:pt x="132" y="126"/>
                  </a:lnTo>
                  <a:lnTo>
                    <a:pt x="110" y="126"/>
                  </a:lnTo>
                  <a:lnTo>
                    <a:pt x="96" y="128"/>
                  </a:lnTo>
                  <a:lnTo>
                    <a:pt x="84" y="130"/>
                  </a:lnTo>
                  <a:lnTo>
                    <a:pt x="74" y="134"/>
                  </a:lnTo>
                  <a:lnTo>
                    <a:pt x="66" y="140"/>
                  </a:lnTo>
                  <a:lnTo>
                    <a:pt x="60" y="146"/>
                  </a:lnTo>
                  <a:lnTo>
                    <a:pt x="58" y="156"/>
                  </a:lnTo>
                  <a:lnTo>
                    <a:pt x="58" y="162"/>
                  </a:lnTo>
                  <a:lnTo>
                    <a:pt x="62" y="168"/>
                  </a:lnTo>
                  <a:lnTo>
                    <a:pt x="66" y="172"/>
                  </a:lnTo>
                  <a:lnTo>
                    <a:pt x="70" y="176"/>
                  </a:lnTo>
                  <a:lnTo>
                    <a:pt x="78" y="178"/>
                  </a:lnTo>
                  <a:lnTo>
                    <a:pt x="84" y="180"/>
                  </a:lnTo>
                  <a:lnTo>
                    <a:pt x="100" y="178"/>
                  </a:lnTo>
                  <a:lnTo>
                    <a:pt x="114" y="174"/>
                  </a:lnTo>
                  <a:lnTo>
                    <a:pt x="122" y="170"/>
                  </a:lnTo>
                  <a:lnTo>
                    <a:pt x="128" y="164"/>
                  </a:lnTo>
                  <a:lnTo>
                    <a:pt x="134" y="158"/>
                  </a:lnTo>
                  <a:lnTo>
                    <a:pt x="138" y="152"/>
                  </a:lnTo>
                  <a:lnTo>
                    <a:pt x="140" y="144"/>
                  </a:lnTo>
                  <a:lnTo>
                    <a:pt x="140" y="134"/>
                  </a:lnTo>
                  <a:lnTo>
                    <a:pt x="14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9"/>
            <p:cNvSpPr>
              <a:spLocks noChangeAspect="1" noEditPoints="1"/>
            </p:cNvSpPr>
            <p:nvPr/>
          </p:nvSpPr>
          <p:spPr bwMode="black">
            <a:xfrm>
              <a:off x="4402" y="3735"/>
              <a:ext cx="58" cy="56"/>
            </a:xfrm>
            <a:custGeom>
              <a:avLst/>
              <a:gdLst>
                <a:gd name="T0" fmla="*/ 6 w 58"/>
                <a:gd name="T1" fmla="*/ 28 h 56"/>
                <a:gd name="T2" fmla="*/ 14 w 58"/>
                <a:gd name="T3" fmla="*/ 12 h 56"/>
                <a:gd name="T4" fmla="*/ 30 w 58"/>
                <a:gd name="T5" fmla="*/ 4 h 56"/>
                <a:gd name="T6" fmla="*/ 38 w 58"/>
                <a:gd name="T7" fmla="*/ 6 h 56"/>
                <a:gd name="T8" fmla="*/ 52 w 58"/>
                <a:gd name="T9" fmla="*/ 18 h 56"/>
                <a:gd name="T10" fmla="*/ 54 w 58"/>
                <a:gd name="T11" fmla="*/ 28 h 56"/>
                <a:gd name="T12" fmla="*/ 46 w 58"/>
                <a:gd name="T13" fmla="*/ 46 h 56"/>
                <a:gd name="T14" fmla="*/ 30 w 58"/>
                <a:gd name="T15" fmla="*/ 52 h 56"/>
                <a:gd name="T16" fmla="*/ 20 w 58"/>
                <a:gd name="T17" fmla="*/ 50 h 56"/>
                <a:gd name="T18" fmla="*/ 8 w 58"/>
                <a:gd name="T19" fmla="*/ 38 h 56"/>
                <a:gd name="T20" fmla="*/ 6 w 58"/>
                <a:gd name="T21" fmla="*/ 28 h 56"/>
                <a:gd name="T22" fmla="*/ 30 w 58"/>
                <a:gd name="T23" fmla="*/ 56 h 56"/>
                <a:gd name="T24" fmla="*/ 50 w 58"/>
                <a:gd name="T25" fmla="*/ 48 h 56"/>
                <a:gd name="T26" fmla="*/ 58 w 58"/>
                <a:gd name="T27" fmla="*/ 34 h 56"/>
                <a:gd name="T28" fmla="*/ 58 w 58"/>
                <a:gd name="T29" fmla="*/ 28 h 56"/>
                <a:gd name="T30" fmla="*/ 56 w 58"/>
                <a:gd name="T31" fmla="*/ 16 h 56"/>
                <a:gd name="T32" fmla="*/ 42 w 58"/>
                <a:gd name="T33" fmla="*/ 2 h 56"/>
                <a:gd name="T34" fmla="*/ 30 w 58"/>
                <a:gd name="T35" fmla="*/ 0 h 56"/>
                <a:gd name="T36" fmla="*/ 10 w 58"/>
                <a:gd name="T37" fmla="*/ 8 h 56"/>
                <a:gd name="T38" fmla="*/ 2 w 58"/>
                <a:gd name="T39" fmla="*/ 22 h 56"/>
                <a:gd name="T40" fmla="*/ 0 w 58"/>
                <a:gd name="T41" fmla="*/ 28 h 56"/>
                <a:gd name="T42" fmla="*/ 4 w 58"/>
                <a:gd name="T43" fmla="*/ 40 h 56"/>
                <a:gd name="T44" fmla="*/ 18 w 58"/>
                <a:gd name="T45" fmla="*/ 54 h 56"/>
                <a:gd name="T46" fmla="*/ 30 w 58"/>
                <a:gd name="T47" fmla="*/ 56 h 56"/>
                <a:gd name="T48" fmla="*/ 30 w 58"/>
                <a:gd name="T49" fmla="*/ 30 h 56"/>
                <a:gd name="T50" fmla="*/ 44 w 58"/>
                <a:gd name="T51" fmla="*/ 44 h 56"/>
                <a:gd name="T52" fmla="*/ 34 w 58"/>
                <a:gd name="T53" fmla="*/ 30 h 56"/>
                <a:gd name="T54" fmla="*/ 42 w 58"/>
                <a:gd name="T55" fmla="*/ 24 h 56"/>
                <a:gd name="T56" fmla="*/ 44 w 58"/>
                <a:gd name="T57" fmla="*/ 22 h 56"/>
                <a:gd name="T58" fmla="*/ 40 w 58"/>
                <a:gd name="T59" fmla="*/ 14 h 56"/>
                <a:gd name="T60" fmla="*/ 32 w 58"/>
                <a:gd name="T61" fmla="*/ 12 h 56"/>
                <a:gd name="T62" fmla="*/ 18 w 58"/>
                <a:gd name="T63" fmla="*/ 44 h 56"/>
                <a:gd name="T64" fmla="*/ 24 w 58"/>
                <a:gd name="T65" fmla="*/ 30 h 56"/>
                <a:gd name="T66" fmla="*/ 24 w 58"/>
                <a:gd name="T67" fmla="*/ 16 h 56"/>
                <a:gd name="T68" fmla="*/ 30 w 58"/>
                <a:gd name="T69" fmla="*/ 16 h 56"/>
                <a:gd name="T70" fmla="*/ 38 w 58"/>
                <a:gd name="T71" fmla="*/ 18 h 56"/>
                <a:gd name="T72" fmla="*/ 38 w 58"/>
                <a:gd name="T73" fmla="*/ 20 h 56"/>
                <a:gd name="T74" fmla="*/ 36 w 58"/>
                <a:gd name="T75" fmla="*/ 26 h 56"/>
                <a:gd name="T76" fmla="*/ 24 w 58"/>
                <a:gd name="T77" fmla="*/ 26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8"/>
                <a:gd name="T118" fmla="*/ 0 h 56"/>
                <a:gd name="T119" fmla="*/ 58 w 58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8" h="56">
                  <a:moveTo>
                    <a:pt x="6" y="28"/>
                  </a:moveTo>
                  <a:lnTo>
                    <a:pt x="6" y="28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6" y="12"/>
                  </a:lnTo>
                  <a:lnTo>
                    <a:pt x="52" y="18"/>
                  </a:lnTo>
                  <a:lnTo>
                    <a:pt x="54" y="28"/>
                  </a:lnTo>
                  <a:lnTo>
                    <a:pt x="52" y="38"/>
                  </a:lnTo>
                  <a:lnTo>
                    <a:pt x="46" y="46"/>
                  </a:lnTo>
                  <a:lnTo>
                    <a:pt x="38" y="50"/>
                  </a:lnTo>
                  <a:lnTo>
                    <a:pt x="30" y="52"/>
                  </a:lnTo>
                  <a:lnTo>
                    <a:pt x="20" y="50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6" y="28"/>
                  </a:lnTo>
                  <a:close/>
                  <a:moveTo>
                    <a:pt x="30" y="56"/>
                  </a:moveTo>
                  <a:lnTo>
                    <a:pt x="30" y="56"/>
                  </a:lnTo>
                  <a:lnTo>
                    <a:pt x="42" y="54"/>
                  </a:lnTo>
                  <a:lnTo>
                    <a:pt x="50" y="48"/>
                  </a:lnTo>
                  <a:lnTo>
                    <a:pt x="56" y="40"/>
                  </a:lnTo>
                  <a:lnTo>
                    <a:pt x="58" y="34"/>
                  </a:lnTo>
                  <a:lnTo>
                    <a:pt x="58" y="28"/>
                  </a:lnTo>
                  <a:lnTo>
                    <a:pt x="58" y="22"/>
                  </a:lnTo>
                  <a:lnTo>
                    <a:pt x="56" y="16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4" y="40"/>
                  </a:lnTo>
                  <a:lnTo>
                    <a:pt x="10" y="48"/>
                  </a:lnTo>
                  <a:lnTo>
                    <a:pt x="18" y="54"/>
                  </a:lnTo>
                  <a:lnTo>
                    <a:pt x="30" y="56"/>
                  </a:lnTo>
                  <a:close/>
                  <a:moveTo>
                    <a:pt x="24" y="30"/>
                  </a:moveTo>
                  <a:lnTo>
                    <a:pt x="30" y="30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34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2" y="12"/>
                  </a:lnTo>
                  <a:lnTo>
                    <a:pt x="18" y="12"/>
                  </a:lnTo>
                  <a:lnTo>
                    <a:pt x="18" y="44"/>
                  </a:lnTo>
                  <a:lnTo>
                    <a:pt x="24" y="44"/>
                  </a:lnTo>
                  <a:lnTo>
                    <a:pt x="24" y="30"/>
                  </a:lnTo>
                  <a:close/>
                  <a:moveTo>
                    <a:pt x="24" y="26"/>
                  </a:moveTo>
                  <a:lnTo>
                    <a:pt x="24" y="16"/>
                  </a:lnTo>
                  <a:lnTo>
                    <a:pt x="30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0" y="26"/>
                  </a:lnTo>
                  <a:lnTo>
                    <a:pt x="2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9919368" y="3916947"/>
            <a:ext cx="735264" cy="69515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19" name="Rectangle 122"/>
          <p:cNvSpPr>
            <a:spLocks noGrp="1" noChangeArrowheads="1"/>
          </p:cNvSpPr>
          <p:nvPr userDrawn="1">
            <p:ph type="ctrTitle" hasCustomPrompt="1"/>
          </p:nvPr>
        </p:nvSpPr>
        <p:spPr bwMode="auto">
          <a:xfrm>
            <a:off x="469899" y="5032375"/>
            <a:ext cx="9451975" cy="28212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 userDrawn="1">
            <p:ph type="subTitle" idx="1" hasCustomPrompt="1"/>
          </p:nvPr>
        </p:nvSpPr>
        <p:spPr bwMode="auto">
          <a:xfrm>
            <a:off x="469900" y="5365435"/>
            <a:ext cx="945197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5748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Perseve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-2587"/>
            <a:ext cx="12001500" cy="6857999"/>
            <a:chOff x="0" y="-2587"/>
            <a:chExt cx="12001500" cy="685799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" r="1041"/>
            <a:stretch/>
          </p:blipFill>
          <p:spPr>
            <a:xfrm>
              <a:off x="0" y="-2587"/>
              <a:ext cx="12001500" cy="6857999"/>
            </a:xfrm>
            <a:prstGeom prst="rect">
              <a:avLst/>
            </a:prstGeom>
          </p:spPr>
        </p:pic>
        <p:grpSp>
          <p:nvGrpSpPr>
            <p:cNvPr id="14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rgbClr val="00529B"/>
            </a:solidFill>
          </p:grpSpPr>
          <p:sp>
            <p:nvSpPr>
              <p:cNvPr id="15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9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85231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AmericasEndUs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0"/>
            <a:ext cx="12192000" cy="6526994"/>
            <a:chOff x="0" y="0"/>
            <a:chExt cx="12192000" cy="6526994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0" y="2606842"/>
              <a:ext cx="12085055" cy="3920152"/>
              <a:chOff x="0" y="2606842"/>
              <a:chExt cx="12085055" cy="3920152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7" t="52437" r="1"/>
              <a:stretch/>
            </p:blipFill>
            <p:spPr>
              <a:xfrm>
                <a:off x="0" y="2606842"/>
                <a:ext cx="12085055" cy="3261906"/>
              </a:xfrm>
              <a:prstGeom prst="rect">
                <a:avLst/>
              </a:prstGeom>
            </p:spPr>
          </p:pic>
          <p:grpSp>
            <p:nvGrpSpPr>
              <p:cNvPr id="14" name="Group 11"/>
              <p:cNvGrpSpPr>
                <a:grpSpLocks noChangeAspect="1"/>
              </p:cNvGrpSpPr>
              <p:nvPr userDrawn="1"/>
            </p:nvGrpSpPr>
            <p:grpSpPr bwMode="auto">
              <a:xfrm>
                <a:off x="10312064" y="6208820"/>
                <a:ext cx="1417320" cy="318174"/>
                <a:chOff x="3020" y="3469"/>
                <a:chExt cx="1440" cy="326"/>
              </a:xfrm>
              <a:solidFill>
                <a:srgbClr val="00529B"/>
              </a:solidFill>
            </p:grpSpPr>
            <p:sp>
              <p:nvSpPr>
                <p:cNvPr id="15" name="Freeform 12"/>
                <p:cNvSpPr>
                  <a:spLocks noChangeAspect="1"/>
                </p:cNvSpPr>
                <p:nvPr/>
              </p:nvSpPr>
              <p:spPr bwMode="black">
                <a:xfrm>
                  <a:off x="4322" y="3575"/>
                  <a:ext cx="132" cy="212"/>
                </a:xfrm>
                <a:custGeom>
                  <a:avLst/>
                  <a:gdLst>
                    <a:gd name="T0" fmla="*/ 132 w 132"/>
                    <a:gd name="T1" fmla="*/ 0 h 212"/>
                    <a:gd name="T2" fmla="*/ 128 w 132"/>
                    <a:gd name="T3" fmla="*/ 50 h 212"/>
                    <a:gd name="T4" fmla="*/ 106 w 132"/>
                    <a:gd name="T5" fmla="*/ 50 h 212"/>
                    <a:gd name="T6" fmla="*/ 106 w 132"/>
                    <a:gd name="T7" fmla="*/ 50 h 212"/>
                    <a:gd name="T8" fmla="*/ 96 w 132"/>
                    <a:gd name="T9" fmla="*/ 50 h 212"/>
                    <a:gd name="T10" fmla="*/ 86 w 132"/>
                    <a:gd name="T11" fmla="*/ 54 h 212"/>
                    <a:gd name="T12" fmla="*/ 78 w 132"/>
                    <a:gd name="T13" fmla="*/ 60 h 212"/>
                    <a:gd name="T14" fmla="*/ 70 w 132"/>
                    <a:gd name="T15" fmla="*/ 66 h 212"/>
                    <a:gd name="T16" fmla="*/ 64 w 132"/>
                    <a:gd name="T17" fmla="*/ 74 h 212"/>
                    <a:gd name="T18" fmla="*/ 60 w 132"/>
                    <a:gd name="T19" fmla="*/ 82 h 212"/>
                    <a:gd name="T20" fmla="*/ 58 w 132"/>
                    <a:gd name="T21" fmla="*/ 92 h 212"/>
                    <a:gd name="T22" fmla="*/ 58 w 132"/>
                    <a:gd name="T23" fmla="*/ 100 h 212"/>
                    <a:gd name="T24" fmla="*/ 58 w 132"/>
                    <a:gd name="T25" fmla="*/ 212 h 212"/>
                    <a:gd name="T26" fmla="*/ 0 w 132"/>
                    <a:gd name="T27" fmla="*/ 212 h 212"/>
                    <a:gd name="T28" fmla="*/ 0 w 132"/>
                    <a:gd name="T29" fmla="*/ 0 h 212"/>
                    <a:gd name="T30" fmla="*/ 54 w 132"/>
                    <a:gd name="T31" fmla="*/ 0 h 212"/>
                    <a:gd name="T32" fmla="*/ 56 w 132"/>
                    <a:gd name="T33" fmla="*/ 26 h 212"/>
                    <a:gd name="T34" fmla="*/ 56 w 132"/>
                    <a:gd name="T35" fmla="*/ 26 h 212"/>
                    <a:gd name="T36" fmla="*/ 66 w 132"/>
                    <a:gd name="T37" fmla="*/ 14 h 212"/>
                    <a:gd name="T38" fmla="*/ 78 w 132"/>
                    <a:gd name="T39" fmla="*/ 6 h 212"/>
                    <a:gd name="T40" fmla="*/ 94 w 132"/>
                    <a:gd name="T41" fmla="*/ 2 h 212"/>
                    <a:gd name="T42" fmla="*/ 112 w 132"/>
                    <a:gd name="T43" fmla="*/ 0 h 212"/>
                    <a:gd name="T44" fmla="*/ 132 w 132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32"/>
                    <a:gd name="T70" fmla="*/ 0 h 212"/>
                    <a:gd name="T71" fmla="*/ 132 w 132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32" h="212">
                      <a:moveTo>
                        <a:pt x="132" y="0"/>
                      </a:moveTo>
                      <a:lnTo>
                        <a:pt x="128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8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78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reeform 13"/>
                <p:cNvSpPr>
                  <a:spLocks noChangeAspect="1"/>
                </p:cNvSpPr>
                <p:nvPr/>
              </p:nvSpPr>
              <p:spPr bwMode="black">
                <a:xfrm>
                  <a:off x="3860" y="3569"/>
                  <a:ext cx="194" cy="218"/>
                </a:xfrm>
                <a:custGeom>
                  <a:avLst/>
                  <a:gdLst>
                    <a:gd name="T0" fmla="*/ 194 w 194"/>
                    <a:gd name="T1" fmla="*/ 218 h 218"/>
                    <a:gd name="T2" fmla="*/ 136 w 194"/>
                    <a:gd name="T3" fmla="*/ 218 h 218"/>
                    <a:gd name="T4" fmla="*/ 136 w 194"/>
                    <a:gd name="T5" fmla="*/ 106 h 218"/>
                    <a:gd name="T6" fmla="*/ 136 w 194"/>
                    <a:gd name="T7" fmla="*/ 106 h 218"/>
                    <a:gd name="T8" fmla="*/ 136 w 194"/>
                    <a:gd name="T9" fmla="*/ 88 h 218"/>
                    <a:gd name="T10" fmla="*/ 134 w 194"/>
                    <a:gd name="T11" fmla="*/ 78 h 218"/>
                    <a:gd name="T12" fmla="*/ 132 w 194"/>
                    <a:gd name="T13" fmla="*/ 70 h 218"/>
                    <a:gd name="T14" fmla="*/ 128 w 194"/>
                    <a:gd name="T15" fmla="*/ 64 h 218"/>
                    <a:gd name="T16" fmla="*/ 122 w 194"/>
                    <a:gd name="T17" fmla="*/ 58 h 218"/>
                    <a:gd name="T18" fmla="*/ 112 w 194"/>
                    <a:gd name="T19" fmla="*/ 54 h 218"/>
                    <a:gd name="T20" fmla="*/ 102 w 194"/>
                    <a:gd name="T21" fmla="*/ 52 h 218"/>
                    <a:gd name="T22" fmla="*/ 102 w 194"/>
                    <a:gd name="T23" fmla="*/ 52 h 218"/>
                    <a:gd name="T24" fmla="*/ 90 w 194"/>
                    <a:gd name="T25" fmla="*/ 54 h 218"/>
                    <a:gd name="T26" fmla="*/ 82 w 194"/>
                    <a:gd name="T27" fmla="*/ 56 h 218"/>
                    <a:gd name="T28" fmla="*/ 74 w 194"/>
                    <a:gd name="T29" fmla="*/ 62 h 218"/>
                    <a:gd name="T30" fmla="*/ 68 w 194"/>
                    <a:gd name="T31" fmla="*/ 68 h 218"/>
                    <a:gd name="T32" fmla="*/ 62 w 194"/>
                    <a:gd name="T33" fmla="*/ 76 h 218"/>
                    <a:gd name="T34" fmla="*/ 60 w 194"/>
                    <a:gd name="T35" fmla="*/ 84 h 218"/>
                    <a:gd name="T36" fmla="*/ 58 w 194"/>
                    <a:gd name="T37" fmla="*/ 92 h 218"/>
                    <a:gd name="T38" fmla="*/ 58 w 194"/>
                    <a:gd name="T39" fmla="*/ 102 h 218"/>
                    <a:gd name="T40" fmla="*/ 58 w 194"/>
                    <a:gd name="T41" fmla="*/ 218 h 218"/>
                    <a:gd name="T42" fmla="*/ 0 w 194"/>
                    <a:gd name="T43" fmla="*/ 218 h 218"/>
                    <a:gd name="T44" fmla="*/ 0 w 194"/>
                    <a:gd name="T45" fmla="*/ 6 h 218"/>
                    <a:gd name="T46" fmla="*/ 52 w 194"/>
                    <a:gd name="T47" fmla="*/ 6 h 218"/>
                    <a:gd name="T48" fmla="*/ 54 w 194"/>
                    <a:gd name="T49" fmla="*/ 32 h 218"/>
                    <a:gd name="T50" fmla="*/ 54 w 194"/>
                    <a:gd name="T51" fmla="*/ 32 h 218"/>
                    <a:gd name="T52" fmla="*/ 64 w 194"/>
                    <a:gd name="T53" fmla="*/ 20 h 218"/>
                    <a:gd name="T54" fmla="*/ 78 w 194"/>
                    <a:gd name="T55" fmla="*/ 10 h 218"/>
                    <a:gd name="T56" fmla="*/ 88 w 194"/>
                    <a:gd name="T57" fmla="*/ 6 h 218"/>
                    <a:gd name="T58" fmla="*/ 96 w 194"/>
                    <a:gd name="T59" fmla="*/ 4 h 218"/>
                    <a:gd name="T60" fmla="*/ 106 w 194"/>
                    <a:gd name="T61" fmla="*/ 2 h 218"/>
                    <a:gd name="T62" fmla="*/ 118 w 194"/>
                    <a:gd name="T63" fmla="*/ 0 h 218"/>
                    <a:gd name="T64" fmla="*/ 118 w 194"/>
                    <a:gd name="T65" fmla="*/ 0 h 218"/>
                    <a:gd name="T66" fmla="*/ 138 w 194"/>
                    <a:gd name="T67" fmla="*/ 2 h 218"/>
                    <a:gd name="T68" fmla="*/ 154 w 194"/>
                    <a:gd name="T69" fmla="*/ 8 h 218"/>
                    <a:gd name="T70" fmla="*/ 168 w 194"/>
                    <a:gd name="T71" fmla="*/ 16 h 218"/>
                    <a:gd name="T72" fmla="*/ 178 w 194"/>
                    <a:gd name="T73" fmla="*/ 26 h 218"/>
                    <a:gd name="T74" fmla="*/ 186 w 194"/>
                    <a:gd name="T75" fmla="*/ 40 h 218"/>
                    <a:gd name="T76" fmla="*/ 190 w 194"/>
                    <a:gd name="T77" fmla="*/ 54 h 218"/>
                    <a:gd name="T78" fmla="*/ 194 w 194"/>
                    <a:gd name="T79" fmla="*/ 70 h 218"/>
                    <a:gd name="T80" fmla="*/ 194 w 194"/>
                    <a:gd name="T81" fmla="*/ 86 h 218"/>
                    <a:gd name="T82" fmla="*/ 194 w 194"/>
                    <a:gd name="T83" fmla="*/ 218 h 21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94"/>
                    <a:gd name="T127" fmla="*/ 0 h 218"/>
                    <a:gd name="T128" fmla="*/ 194 w 194"/>
                    <a:gd name="T129" fmla="*/ 218 h 218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94" h="218">
                      <a:moveTo>
                        <a:pt x="194" y="218"/>
                      </a:moveTo>
                      <a:lnTo>
                        <a:pt x="136" y="218"/>
                      </a:lnTo>
                      <a:lnTo>
                        <a:pt x="136" y="106"/>
                      </a:lnTo>
                      <a:lnTo>
                        <a:pt x="136" y="88"/>
                      </a:lnTo>
                      <a:lnTo>
                        <a:pt x="134" y="78"/>
                      </a:lnTo>
                      <a:lnTo>
                        <a:pt x="132" y="70"/>
                      </a:lnTo>
                      <a:lnTo>
                        <a:pt x="128" y="64"/>
                      </a:lnTo>
                      <a:lnTo>
                        <a:pt x="122" y="58"/>
                      </a:lnTo>
                      <a:lnTo>
                        <a:pt x="112" y="54"/>
                      </a:lnTo>
                      <a:lnTo>
                        <a:pt x="102" y="52"/>
                      </a:lnTo>
                      <a:lnTo>
                        <a:pt x="90" y="54"/>
                      </a:lnTo>
                      <a:lnTo>
                        <a:pt x="82" y="56"/>
                      </a:lnTo>
                      <a:lnTo>
                        <a:pt x="74" y="62"/>
                      </a:lnTo>
                      <a:lnTo>
                        <a:pt x="68" y="68"/>
                      </a:lnTo>
                      <a:lnTo>
                        <a:pt x="62" y="76"/>
                      </a:lnTo>
                      <a:lnTo>
                        <a:pt x="60" y="84"/>
                      </a:lnTo>
                      <a:lnTo>
                        <a:pt x="58" y="92"/>
                      </a:lnTo>
                      <a:lnTo>
                        <a:pt x="58" y="102"/>
                      </a:lnTo>
                      <a:lnTo>
                        <a:pt x="58" y="218"/>
                      </a:lnTo>
                      <a:lnTo>
                        <a:pt x="0" y="218"/>
                      </a:lnTo>
                      <a:lnTo>
                        <a:pt x="0" y="6"/>
                      </a:lnTo>
                      <a:lnTo>
                        <a:pt x="52" y="6"/>
                      </a:lnTo>
                      <a:lnTo>
                        <a:pt x="54" y="32"/>
                      </a:lnTo>
                      <a:lnTo>
                        <a:pt x="64" y="20"/>
                      </a:lnTo>
                      <a:lnTo>
                        <a:pt x="78" y="10"/>
                      </a:lnTo>
                      <a:lnTo>
                        <a:pt x="88" y="6"/>
                      </a:lnTo>
                      <a:lnTo>
                        <a:pt x="96" y="4"/>
                      </a:lnTo>
                      <a:lnTo>
                        <a:pt x="106" y="2"/>
                      </a:lnTo>
                      <a:lnTo>
                        <a:pt x="118" y="0"/>
                      </a:lnTo>
                      <a:lnTo>
                        <a:pt x="138" y="2"/>
                      </a:lnTo>
                      <a:lnTo>
                        <a:pt x="154" y="8"/>
                      </a:lnTo>
                      <a:lnTo>
                        <a:pt x="168" y="16"/>
                      </a:lnTo>
                      <a:lnTo>
                        <a:pt x="178" y="26"/>
                      </a:lnTo>
                      <a:lnTo>
                        <a:pt x="186" y="40"/>
                      </a:lnTo>
                      <a:lnTo>
                        <a:pt x="190" y="54"/>
                      </a:lnTo>
                      <a:lnTo>
                        <a:pt x="194" y="70"/>
                      </a:lnTo>
                      <a:lnTo>
                        <a:pt x="194" y="86"/>
                      </a:lnTo>
                      <a:lnTo>
                        <a:pt x="194" y="2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Freeform 14"/>
                <p:cNvSpPr>
                  <a:spLocks noChangeAspect="1"/>
                </p:cNvSpPr>
                <p:nvPr/>
              </p:nvSpPr>
              <p:spPr bwMode="black">
                <a:xfrm>
                  <a:off x="3720" y="3515"/>
                  <a:ext cx="114" cy="276"/>
                </a:xfrm>
                <a:custGeom>
                  <a:avLst/>
                  <a:gdLst>
                    <a:gd name="T0" fmla="*/ 114 w 114"/>
                    <a:gd name="T1" fmla="*/ 224 h 276"/>
                    <a:gd name="T2" fmla="*/ 110 w 114"/>
                    <a:gd name="T3" fmla="*/ 272 h 276"/>
                    <a:gd name="T4" fmla="*/ 110 w 114"/>
                    <a:gd name="T5" fmla="*/ 272 h 276"/>
                    <a:gd name="T6" fmla="*/ 90 w 114"/>
                    <a:gd name="T7" fmla="*/ 276 h 276"/>
                    <a:gd name="T8" fmla="*/ 70 w 114"/>
                    <a:gd name="T9" fmla="*/ 276 h 276"/>
                    <a:gd name="T10" fmla="*/ 70 w 114"/>
                    <a:gd name="T11" fmla="*/ 276 h 276"/>
                    <a:gd name="T12" fmla="*/ 50 w 114"/>
                    <a:gd name="T13" fmla="*/ 276 h 276"/>
                    <a:gd name="T14" fmla="*/ 36 w 114"/>
                    <a:gd name="T15" fmla="*/ 272 h 276"/>
                    <a:gd name="T16" fmla="*/ 24 w 114"/>
                    <a:gd name="T17" fmla="*/ 266 h 276"/>
                    <a:gd name="T18" fmla="*/ 14 w 114"/>
                    <a:gd name="T19" fmla="*/ 258 h 276"/>
                    <a:gd name="T20" fmla="*/ 8 w 114"/>
                    <a:gd name="T21" fmla="*/ 248 h 276"/>
                    <a:gd name="T22" fmla="*/ 2 w 114"/>
                    <a:gd name="T23" fmla="*/ 234 h 276"/>
                    <a:gd name="T24" fmla="*/ 0 w 114"/>
                    <a:gd name="T25" fmla="*/ 220 h 276"/>
                    <a:gd name="T26" fmla="*/ 0 w 114"/>
                    <a:gd name="T27" fmla="*/ 202 h 276"/>
                    <a:gd name="T28" fmla="*/ 0 w 114"/>
                    <a:gd name="T29" fmla="*/ 0 h 276"/>
                    <a:gd name="T30" fmla="*/ 58 w 114"/>
                    <a:gd name="T31" fmla="*/ 0 h 276"/>
                    <a:gd name="T32" fmla="*/ 58 w 114"/>
                    <a:gd name="T33" fmla="*/ 60 h 276"/>
                    <a:gd name="T34" fmla="*/ 114 w 114"/>
                    <a:gd name="T35" fmla="*/ 60 h 276"/>
                    <a:gd name="T36" fmla="*/ 110 w 114"/>
                    <a:gd name="T37" fmla="*/ 110 h 276"/>
                    <a:gd name="T38" fmla="*/ 58 w 114"/>
                    <a:gd name="T39" fmla="*/ 110 h 276"/>
                    <a:gd name="T40" fmla="*/ 58 w 114"/>
                    <a:gd name="T41" fmla="*/ 198 h 276"/>
                    <a:gd name="T42" fmla="*/ 58 w 114"/>
                    <a:gd name="T43" fmla="*/ 198 h 276"/>
                    <a:gd name="T44" fmla="*/ 58 w 114"/>
                    <a:gd name="T45" fmla="*/ 210 h 276"/>
                    <a:gd name="T46" fmla="*/ 62 w 114"/>
                    <a:gd name="T47" fmla="*/ 220 h 276"/>
                    <a:gd name="T48" fmla="*/ 66 w 114"/>
                    <a:gd name="T49" fmla="*/ 224 h 276"/>
                    <a:gd name="T50" fmla="*/ 70 w 114"/>
                    <a:gd name="T51" fmla="*/ 226 h 276"/>
                    <a:gd name="T52" fmla="*/ 84 w 114"/>
                    <a:gd name="T53" fmla="*/ 228 h 276"/>
                    <a:gd name="T54" fmla="*/ 84 w 114"/>
                    <a:gd name="T55" fmla="*/ 228 h 276"/>
                    <a:gd name="T56" fmla="*/ 98 w 114"/>
                    <a:gd name="T57" fmla="*/ 228 h 276"/>
                    <a:gd name="T58" fmla="*/ 114 w 114"/>
                    <a:gd name="T59" fmla="*/ 224 h 276"/>
                    <a:gd name="T60" fmla="*/ 114 w 114"/>
                    <a:gd name="T61" fmla="*/ 224 h 27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114"/>
                    <a:gd name="T94" fmla="*/ 0 h 276"/>
                    <a:gd name="T95" fmla="*/ 114 w 114"/>
                    <a:gd name="T96" fmla="*/ 276 h 27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114" h="276">
                      <a:moveTo>
                        <a:pt x="114" y="224"/>
                      </a:moveTo>
                      <a:lnTo>
                        <a:pt x="110" y="272"/>
                      </a:lnTo>
                      <a:lnTo>
                        <a:pt x="90" y="276"/>
                      </a:lnTo>
                      <a:lnTo>
                        <a:pt x="70" y="276"/>
                      </a:lnTo>
                      <a:lnTo>
                        <a:pt x="50" y="276"/>
                      </a:lnTo>
                      <a:lnTo>
                        <a:pt x="36" y="272"/>
                      </a:lnTo>
                      <a:lnTo>
                        <a:pt x="24" y="266"/>
                      </a:lnTo>
                      <a:lnTo>
                        <a:pt x="14" y="258"/>
                      </a:lnTo>
                      <a:lnTo>
                        <a:pt x="8" y="248"/>
                      </a:lnTo>
                      <a:lnTo>
                        <a:pt x="2" y="234"/>
                      </a:lnTo>
                      <a:lnTo>
                        <a:pt x="0" y="220"/>
                      </a:ln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60"/>
                      </a:lnTo>
                      <a:lnTo>
                        <a:pt x="114" y="60"/>
                      </a:lnTo>
                      <a:lnTo>
                        <a:pt x="110" y="110"/>
                      </a:lnTo>
                      <a:lnTo>
                        <a:pt x="58" y="110"/>
                      </a:lnTo>
                      <a:lnTo>
                        <a:pt x="58" y="198"/>
                      </a:lnTo>
                      <a:lnTo>
                        <a:pt x="58" y="210"/>
                      </a:lnTo>
                      <a:lnTo>
                        <a:pt x="62" y="220"/>
                      </a:lnTo>
                      <a:lnTo>
                        <a:pt x="66" y="224"/>
                      </a:lnTo>
                      <a:lnTo>
                        <a:pt x="70" y="226"/>
                      </a:lnTo>
                      <a:lnTo>
                        <a:pt x="84" y="228"/>
                      </a:lnTo>
                      <a:lnTo>
                        <a:pt x="98" y="228"/>
                      </a:lnTo>
                      <a:lnTo>
                        <a:pt x="114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Freeform 15"/>
                <p:cNvSpPr>
                  <a:spLocks noChangeAspect="1"/>
                </p:cNvSpPr>
                <p:nvPr/>
              </p:nvSpPr>
              <p:spPr bwMode="black">
                <a:xfrm>
                  <a:off x="3574" y="3575"/>
                  <a:ext cx="126" cy="212"/>
                </a:xfrm>
                <a:custGeom>
                  <a:avLst/>
                  <a:gdLst>
                    <a:gd name="T0" fmla="*/ 126 w 126"/>
                    <a:gd name="T1" fmla="*/ 0 h 212"/>
                    <a:gd name="T2" fmla="*/ 122 w 126"/>
                    <a:gd name="T3" fmla="*/ 50 h 212"/>
                    <a:gd name="T4" fmla="*/ 106 w 126"/>
                    <a:gd name="T5" fmla="*/ 50 h 212"/>
                    <a:gd name="T6" fmla="*/ 106 w 126"/>
                    <a:gd name="T7" fmla="*/ 50 h 212"/>
                    <a:gd name="T8" fmla="*/ 96 w 126"/>
                    <a:gd name="T9" fmla="*/ 50 h 212"/>
                    <a:gd name="T10" fmla="*/ 86 w 126"/>
                    <a:gd name="T11" fmla="*/ 54 h 212"/>
                    <a:gd name="T12" fmla="*/ 76 w 126"/>
                    <a:gd name="T13" fmla="*/ 60 h 212"/>
                    <a:gd name="T14" fmla="*/ 70 w 126"/>
                    <a:gd name="T15" fmla="*/ 66 h 212"/>
                    <a:gd name="T16" fmla="*/ 64 w 126"/>
                    <a:gd name="T17" fmla="*/ 74 h 212"/>
                    <a:gd name="T18" fmla="*/ 60 w 126"/>
                    <a:gd name="T19" fmla="*/ 82 h 212"/>
                    <a:gd name="T20" fmla="*/ 58 w 126"/>
                    <a:gd name="T21" fmla="*/ 92 h 212"/>
                    <a:gd name="T22" fmla="*/ 58 w 126"/>
                    <a:gd name="T23" fmla="*/ 100 h 212"/>
                    <a:gd name="T24" fmla="*/ 58 w 126"/>
                    <a:gd name="T25" fmla="*/ 212 h 212"/>
                    <a:gd name="T26" fmla="*/ 0 w 126"/>
                    <a:gd name="T27" fmla="*/ 212 h 212"/>
                    <a:gd name="T28" fmla="*/ 0 w 126"/>
                    <a:gd name="T29" fmla="*/ 0 h 212"/>
                    <a:gd name="T30" fmla="*/ 54 w 126"/>
                    <a:gd name="T31" fmla="*/ 0 h 212"/>
                    <a:gd name="T32" fmla="*/ 56 w 126"/>
                    <a:gd name="T33" fmla="*/ 26 h 212"/>
                    <a:gd name="T34" fmla="*/ 56 w 126"/>
                    <a:gd name="T35" fmla="*/ 26 h 212"/>
                    <a:gd name="T36" fmla="*/ 66 w 126"/>
                    <a:gd name="T37" fmla="*/ 14 h 212"/>
                    <a:gd name="T38" fmla="*/ 80 w 126"/>
                    <a:gd name="T39" fmla="*/ 6 h 212"/>
                    <a:gd name="T40" fmla="*/ 94 w 126"/>
                    <a:gd name="T41" fmla="*/ 2 h 212"/>
                    <a:gd name="T42" fmla="*/ 112 w 126"/>
                    <a:gd name="T43" fmla="*/ 0 h 212"/>
                    <a:gd name="T44" fmla="*/ 126 w 126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26"/>
                    <a:gd name="T70" fmla="*/ 0 h 212"/>
                    <a:gd name="T71" fmla="*/ 126 w 126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26" h="212">
                      <a:moveTo>
                        <a:pt x="126" y="0"/>
                      </a:moveTo>
                      <a:lnTo>
                        <a:pt x="122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6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80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Freeform 16"/>
                <p:cNvSpPr>
                  <a:spLocks noChangeAspect="1"/>
                </p:cNvSpPr>
                <p:nvPr/>
              </p:nvSpPr>
              <p:spPr bwMode="black">
                <a:xfrm>
                  <a:off x="3020" y="3469"/>
                  <a:ext cx="294" cy="326"/>
                </a:xfrm>
                <a:custGeom>
                  <a:avLst/>
                  <a:gdLst>
                    <a:gd name="T0" fmla="*/ 294 w 294"/>
                    <a:gd name="T1" fmla="*/ 296 h 326"/>
                    <a:gd name="T2" fmla="*/ 234 w 294"/>
                    <a:gd name="T3" fmla="*/ 320 h 326"/>
                    <a:gd name="T4" fmla="*/ 202 w 294"/>
                    <a:gd name="T5" fmla="*/ 326 h 326"/>
                    <a:gd name="T6" fmla="*/ 164 w 294"/>
                    <a:gd name="T7" fmla="*/ 326 h 326"/>
                    <a:gd name="T8" fmla="*/ 148 w 294"/>
                    <a:gd name="T9" fmla="*/ 326 h 326"/>
                    <a:gd name="T10" fmla="*/ 114 w 294"/>
                    <a:gd name="T11" fmla="*/ 320 h 326"/>
                    <a:gd name="T12" fmla="*/ 84 w 294"/>
                    <a:gd name="T13" fmla="*/ 308 h 326"/>
                    <a:gd name="T14" fmla="*/ 58 w 294"/>
                    <a:gd name="T15" fmla="*/ 292 h 326"/>
                    <a:gd name="T16" fmla="*/ 36 w 294"/>
                    <a:gd name="T17" fmla="*/ 272 h 326"/>
                    <a:gd name="T18" fmla="*/ 20 w 294"/>
                    <a:gd name="T19" fmla="*/ 246 h 326"/>
                    <a:gd name="T20" fmla="*/ 8 w 294"/>
                    <a:gd name="T21" fmla="*/ 216 h 326"/>
                    <a:gd name="T22" fmla="*/ 2 w 294"/>
                    <a:gd name="T23" fmla="*/ 182 h 326"/>
                    <a:gd name="T24" fmla="*/ 0 w 294"/>
                    <a:gd name="T25" fmla="*/ 164 h 326"/>
                    <a:gd name="T26" fmla="*/ 4 w 294"/>
                    <a:gd name="T27" fmla="*/ 128 h 326"/>
                    <a:gd name="T28" fmla="*/ 12 w 294"/>
                    <a:gd name="T29" fmla="*/ 96 h 326"/>
                    <a:gd name="T30" fmla="*/ 28 w 294"/>
                    <a:gd name="T31" fmla="*/ 68 h 326"/>
                    <a:gd name="T32" fmla="*/ 48 w 294"/>
                    <a:gd name="T33" fmla="*/ 44 h 326"/>
                    <a:gd name="T34" fmla="*/ 72 w 294"/>
                    <a:gd name="T35" fmla="*/ 26 h 326"/>
                    <a:gd name="T36" fmla="*/ 100 w 294"/>
                    <a:gd name="T37" fmla="*/ 12 h 326"/>
                    <a:gd name="T38" fmla="*/ 130 w 294"/>
                    <a:gd name="T39" fmla="*/ 2 h 326"/>
                    <a:gd name="T40" fmla="*/ 164 w 294"/>
                    <a:gd name="T41" fmla="*/ 0 h 326"/>
                    <a:gd name="T42" fmla="*/ 182 w 294"/>
                    <a:gd name="T43" fmla="*/ 0 h 326"/>
                    <a:gd name="T44" fmla="*/ 216 w 294"/>
                    <a:gd name="T45" fmla="*/ 4 h 326"/>
                    <a:gd name="T46" fmla="*/ 248 w 294"/>
                    <a:gd name="T47" fmla="*/ 14 h 326"/>
                    <a:gd name="T48" fmla="*/ 276 w 294"/>
                    <a:gd name="T49" fmla="*/ 30 h 326"/>
                    <a:gd name="T50" fmla="*/ 250 w 294"/>
                    <a:gd name="T51" fmla="*/ 82 h 326"/>
                    <a:gd name="T52" fmla="*/ 232 w 294"/>
                    <a:gd name="T53" fmla="*/ 70 h 326"/>
                    <a:gd name="T54" fmla="*/ 188 w 294"/>
                    <a:gd name="T55" fmla="*/ 56 h 326"/>
                    <a:gd name="T56" fmla="*/ 162 w 294"/>
                    <a:gd name="T57" fmla="*/ 56 h 326"/>
                    <a:gd name="T58" fmla="*/ 122 w 294"/>
                    <a:gd name="T59" fmla="*/ 64 h 326"/>
                    <a:gd name="T60" fmla="*/ 90 w 294"/>
                    <a:gd name="T61" fmla="*/ 86 h 326"/>
                    <a:gd name="T62" fmla="*/ 72 w 294"/>
                    <a:gd name="T63" fmla="*/ 120 h 326"/>
                    <a:gd name="T64" fmla="*/ 64 w 294"/>
                    <a:gd name="T65" fmla="*/ 160 h 326"/>
                    <a:gd name="T66" fmla="*/ 66 w 294"/>
                    <a:gd name="T67" fmla="*/ 184 h 326"/>
                    <a:gd name="T68" fmla="*/ 80 w 294"/>
                    <a:gd name="T69" fmla="*/ 224 h 326"/>
                    <a:gd name="T70" fmla="*/ 106 w 294"/>
                    <a:gd name="T71" fmla="*/ 254 h 326"/>
                    <a:gd name="T72" fmla="*/ 144 w 294"/>
                    <a:gd name="T73" fmla="*/ 270 h 326"/>
                    <a:gd name="T74" fmla="*/ 166 w 294"/>
                    <a:gd name="T75" fmla="*/ 272 h 326"/>
                    <a:gd name="T76" fmla="*/ 204 w 294"/>
                    <a:gd name="T77" fmla="*/ 270 h 326"/>
                    <a:gd name="T78" fmla="*/ 234 w 294"/>
                    <a:gd name="T79" fmla="*/ 260 h 326"/>
                    <a:gd name="T80" fmla="*/ 170 w 294"/>
                    <a:gd name="T81" fmla="*/ 194 h 326"/>
                    <a:gd name="T82" fmla="*/ 294 w 294"/>
                    <a:gd name="T83" fmla="*/ 140 h 32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94"/>
                    <a:gd name="T127" fmla="*/ 0 h 326"/>
                    <a:gd name="T128" fmla="*/ 294 w 294"/>
                    <a:gd name="T129" fmla="*/ 326 h 32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94" h="326">
                      <a:moveTo>
                        <a:pt x="294" y="296"/>
                      </a:moveTo>
                      <a:lnTo>
                        <a:pt x="294" y="296"/>
                      </a:lnTo>
                      <a:lnTo>
                        <a:pt x="266" y="310"/>
                      </a:lnTo>
                      <a:lnTo>
                        <a:pt x="234" y="320"/>
                      </a:lnTo>
                      <a:lnTo>
                        <a:pt x="218" y="322"/>
                      </a:lnTo>
                      <a:lnTo>
                        <a:pt x="202" y="326"/>
                      </a:lnTo>
                      <a:lnTo>
                        <a:pt x="184" y="326"/>
                      </a:lnTo>
                      <a:lnTo>
                        <a:pt x="164" y="326"/>
                      </a:lnTo>
                      <a:lnTo>
                        <a:pt x="148" y="326"/>
                      </a:lnTo>
                      <a:lnTo>
                        <a:pt x="130" y="324"/>
                      </a:lnTo>
                      <a:lnTo>
                        <a:pt x="114" y="320"/>
                      </a:lnTo>
                      <a:lnTo>
                        <a:pt x="98" y="314"/>
                      </a:lnTo>
                      <a:lnTo>
                        <a:pt x="84" y="308"/>
                      </a:lnTo>
                      <a:lnTo>
                        <a:pt x="70" y="300"/>
                      </a:lnTo>
                      <a:lnTo>
                        <a:pt x="58" y="292"/>
                      </a:lnTo>
                      <a:lnTo>
                        <a:pt x="46" y="282"/>
                      </a:lnTo>
                      <a:lnTo>
                        <a:pt x="36" y="272"/>
                      </a:lnTo>
                      <a:lnTo>
                        <a:pt x="28" y="258"/>
                      </a:lnTo>
                      <a:lnTo>
                        <a:pt x="20" y="246"/>
                      </a:lnTo>
                      <a:lnTo>
                        <a:pt x="12" y="232"/>
                      </a:lnTo>
                      <a:lnTo>
                        <a:pt x="8" y="216"/>
                      </a:lnTo>
                      <a:lnTo>
                        <a:pt x="4" y="200"/>
                      </a:lnTo>
                      <a:lnTo>
                        <a:pt x="2" y="182"/>
                      </a:lnTo>
                      <a:lnTo>
                        <a:pt x="0" y="164"/>
                      </a:lnTo>
                      <a:lnTo>
                        <a:pt x="2" y="146"/>
                      </a:lnTo>
                      <a:lnTo>
                        <a:pt x="4" y="128"/>
                      </a:lnTo>
                      <a:lnTo>
                        <a:pt x="8" y="112"/>
                      </a:lnTo>
                      <a:lnTo>
                        <a:pt x="12" y="96"/>
                      </a:lnTo>
                      <a:lnTo>
                        <a:pt x="20" y="82"/>
                      </a:lnTo>
                      <a:lnTo>
                        <a:pt x="28" y="68"/>
                      </a:lnTo>
                      <a:lnTo>
                        <a:pt x="36" y="56"/>
                      </a:lnTo>
                      <a:lnTo>
                        <a:pt x="48" y="44"/>
                      </a:lnTo>
                      <a:lnTo>
                        <a:pt x="58" y="34"/>
                      </a:lnTo>
                      <a:lnTo>
                        <a:pt x="72" y="26"/>
                      </a:lnTo>
                      <a:lnTo>
                        <a:pt x="84" y="18"/>
                      </a:lnTo>
                      <a:lnTo>
                        <a:pt x="100" y="12"/>
                      </a:lnTo>
                      <a:lnTo>
                        <a:pt x="114" y="6"/>
                      </a:lnTo>
                      <a:lnTo>
                        <a:pt x="130" y="2"/>
                      </a:lnTo>
                      <a:lnTo>
                        <a:pt x="148" y="0"/>
                      </a:lnTo>
                      <a:lnTo>
                        <a:pt x="164" y="0"/>
                      </a:lnTo>
                      <a:lnTo>
                        <a:pt x="182" y="0"/>
                      </a:lnTo>
                      <a:lnTo>
                        <a:pt x="200" y="2"/>
                      </a:lnTo>
                      <a:lnTo>
                        <a:pt x="216" y="4"/>
                      </a:lnTo>
                      <a:lnTo>
                        <a:pt x="232" y="8"/>
                      </a:lnTo>
                      <a:lnTo>
                        <a:pt x="248" y="14"/>
                      </a:lnTo>
                      <a:lnTo>
                        <a:pt x="262" y="22"/>
                      </a:lnTo>
                      <a:lnTo>
                        <a:pt x="276" y="30"/>
                      </a:lnTo>
                      <a:lnTo>
                        <a:pt x="290" y="40"/>
                      </a:lnTo>
                      <a:lnTo>
                        <a:pt x="250" y="82"/>
                      </a:lnTo>
                      <a:lnTo>
                        <a:pt x="232" y="70"/>
                      </a:lnTo>
                      <a:lnTo>
                        <a:pt x="212" y="62"/>
                      </a:lnTo>
                      <a:lnTo>
                        <a:pt x="188" y="56"/>
                      </a:lnTo>
                      <a:lnTo>
                        <a:pt x="162" y="56"/>
                      </a:lnTo>
                      <a:lnTo>
                        <a:pt x="140" y="58"/>
                      </a:lnTo>
                      <a:lnTo>
                        <a:pt x="122" y="64"/>
                      </a:lnTo>
                      <a:lnTo>
                        <a:pt x="104" y="74"/>
                      </a:lnTo>
                      <a:lnTo>
                        <a:pt x="90" y="86"/>
                      </a:lnTo>
                      <a:lnTo>
                        <a:pt x="80" y="102"/>
                      </a:lnTo>
                      <a:lnTo>
                        <a:pt x="72" y="120"/>
                      </a:lnTo>
                      <a:lnTo>
                        <a:pt x="66" y="140"/>
                      </a:lnTo>
                      <a:lnTo>
                        <a:pt x="64" y="160"/>
                      </a:lnTo>
                      <a:lnTo>
                        <a:pt x="66" y="184"/>
                      </a:lnTo>
                      <a:lnTo>
                        <a:pt x="72" y="206"/>
                      </a:lnTo>
                      <a:lnTo>
                        <a:pt x="80" y="224"/>
                      </a:lnTo>
                      <a:lnTo>
                        <a:pt x="92" y="240"/>
                      </a:lnTo>
                      <a:lnTo>
                        <a:pt x="106" y="254"/>
                      </a:lnTo>
                      <a:lnTo>
                        <a:pt x="124" y="262"/>
                      </a:lnTo>
                      <a:lnTo>
                        <a:pt x="144" y="270"/>
                      </a:lnTo>
                      <a:lnTo>
                        <a:pt x="166" y="272"/>
                      </a:lnTo>
                      <a:lnTo>
                        <a:pt x="186" y="272"/>
                      </a:lnTo>
                      <a:lnTo>
                        <a:pt x="204" y="270"/>
                      </a:lnTo>
                      <a:lnTo>
                        <a:pt x="220" y="266"/>
                      </a:lnTo>
                      <a:lnTo>
                        <a:pt x="234" y="260"/>
                      </a:lnTo>
                      <a:lnTo>
                        <a:pt x="234" y="194"/>
                      </a:lnTo>
                      <a:lnTo>
                        <a:pt x="170" y="194"/>
                      </a:lnTo>
                      <a:lnTo>
                        <a:pt x="174" y="140"/>
                      </a:lnTo>
                      <a:lnTo>
                        <a:pt x="294" y="140"/>
                      </a:lnTo>
                      <a:lnTo>
                        <a:pt x="294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Freeform 17"/>
                <p:cNvSpPr>
                  <a:spLocks noChangeAspect="1" noEditPoints="1"/>
                </p:cNvSpPr>
                <p:nvPr/>
              </p:nvSpPr>
              <p:spPr bwMode="black">
                <a:xfrm>
                  <a:off x="4080" y="3569"/>
                  <a:ext cx="216" cy="224"/>
                </a:xfrm>
                <a:custGeom>
                  <a:avLst/>
                  <a:gdLst>
                    <a:gd name="T0" fmla="*/ 58 w 216"/>
                    <a:gd name="T1" fmla="*/ 132 h 224"/>
                    <a:gd name="T2" fmla="*/ 60 w 216"/>
                    <a:gd name="T3" fmla="*/ 142 h 224"/>
                    <a:gd name="T4" fmla="*/ 70 w 216"/>
                    <a:gd name="T5" fmla="*/ 158 h 224"/>
                    <a:gd name="T6" fmla="*/ 84 w 216"/>
                    <a:gd name="T7" fmla="*/ 170 h 224"/>
                    <a:gd name="T8" fmla="*/ 102 w 216"/>
                    <a:gd name="T9" fmla="*/ 176 h 224"/>
                    <a:gd name="T10" fmla="*/ 112 w 216"/>
                    <a:gd name="T11" fmla="*/ 176 h 224"/>
                    <a:gd name="T12" fmla="*/ 144 w 216"/>
                    <a:gd name="T13" fmla="*/ 172 h 224"/>
                    <a:gd name="T14" fmla="*/ 170 w 216"/>
                    <a:gd name="T15" fmla="*/ 150 h 224"/>
                    <a:gd name="T16" fmla="*/ 208 w 216"/>
                    <a:gd name="T17" fmla="*/ 180 h 224"/>
                    <a:gd name="T18" fmla="*/ 188 w 216"/>
                    <a:gd name="T19" fmla="*/ 200 h 224"/>
                    <a:gd name="T20" fmla="*/ 164 w 216"/>
                    <a:gd name="T21" fmla="*/ 214 h 224"/>
                    <a:gd name="T22" fmla="*/ 140 w 216"/>
                    <a:gd name="T23" fmla="*/ 222 h 224"/>
                    <a:gd name="T24" fmla="*/ 112 w 216"/>
                    <a:gd name="T25" fmla="*/ 224 h 224"/>
                    <a:gd name="T26" fmla="*/ 90 w 216"/>
                    <a:gd name="T27" fmla="*/ 222 h 224"/>
                    <a:gd name="T28" fmla="*/ 50 w 216"/>
                    <a:gd name="T29" fmla="*/ 206 h 224"/>
                    <a:gd name="T30" fmla="*/ 20 w 216"/>
                    <a:gd name="T31" fmla="*/ 178 h 224"/>
                    <a:gd name="T32" fmla="*/ 2 w 216"/>
                    <a:gd name="T33" fmla="*/ 136 h 224"/>
                    <a:gd name="T34" fmla="*/ 0 w 216"/>
                    <a:gd name="T35" fmla="*/ 112 h 224"/>
                    <a:gd name="T36" fmla="*/ 8 w 216"/>
                    <a:gd name="T37" fmla="*/ 66 h 224"/>
                    <a:gd name="T38" fmla="*/ 32 w 216"/>
                    <a:gd name="T39" fmla="*/ 32 h 224"/>
                    <a:gd name="T40" fmla="*/ 68 w 216"/>
                    <a:gd name="T41" fmla="*/ 8 h 224"/>
                    <a:gd name="T42" fmla="*/ 110 w 216"/>
                    <a:gd name="T43" fmla="*/ 0 h 224"/>
                    <a:gd name="T44" fmla="*/ 134 w 216"/>
                    <a:gd name="T45" fmla="*/ 2 h 224"/>
                    <a:gd name="T46" fmla="*/ 174 w 216"/>
                    <a:gd name="T47" fmla="*/ 18 h 224"/>
                    <a:gd name="T48" fmla="*/ 200 w 216"/>
                    <a:gd name="T49" fmla="*/ 46 h 224"/>
                    <a:gd name="T50" fmla="*/ 214 w 216"/>
                    <a:gd name="T51" fmla="*/ 90 h 224"/>
                    <a:gd name="T52" fmla="*/ 216 w 216"/>
                    <a:gd name="T53" fmla="*/ 132 h 224"/>
                    <a:gd name="T54" fmla="*/ 158 w 216"/>
                    <a:gd name="T55" fmla="*/ 88 h 224"/>
                    <a:gd name="T56" fmla="*/ 154 w 216"/>
                    <a:gd name="T57" fmla="*/ 70 h 224"/>
                    <a:gd name="T58" fmla="*/ 144 w 216"/>
                    <a:gd name="T59" fmla="*/ 56 h 224"/>
                    <a:gd name="T60" fmla="*/ 128 w 216"/>
                    <a:gd name="T61" fmla="*/ 48 h 224"/>
                    <a:gd name="T62" fmla="*/ 108 w 216"/>
                    <a:gd name="T63" fmla="*/ 46 h 224"/>
                    <a:gd name="T64" fmla="*/ 98 w 216"/>
                    <a:gd name="T65" fmla="*/ 46 h 224"/>
                    <a:gd name="T66" fmla="*/ 82 w 216"/>
                    <a:gd name="T67" fmla="*/ 52 h 224"/>
                    <a:gd name="T68" fmla="*/ 68 w 216"/>
                    <a:gd name="T69" fmla="*/ 64 h 224"/>
                    <a:gd name="T70" fmla="*/ 60 w 216"/>
                    <a:gd name="T71" fmla="*/ 80 h 224"/>
                    <a:gd name="T72" fmla="*/ 158 w 216"/>
                    <a:gd name="T73" fmla="*/ 88 h 22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16"/>
                    <a:gd name="T112" fmla="*/ 0 h 224"/>
                    <a:gd name="T113" fmla="*/ 216 w 216"/>
                    <a:gd name="T114" fmla="*/ 224 h 22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16" h="224">
                      <a:moveTo>
                        <a:pt x="216" y="132"/>
                      </a:moveTo>
                      <a:lnTo>
                        <a:pt x="58" y="132"/>
                      </a:lnTo>
                      <a:lnTo>
                        <a:pt x="60" y="142"/>
                      </a:lnTo>
                      <a:lnTo>
                        <a:pt x="64" y="150"/>
                      </a:lnTo>
                      <a:lnTo>
                        <a:pt x="70" y="158"/>
                      </a:lnTo>
                      <a:lnTo>
                        <a:pt x="76" y="164"/>
                      </a:lnTo>
                      <a:lnTo>
                        <a:pt x="84" y="170"/>
                      </a:lnTo>
                      <a:lnTo>
                        <a:pt x="92" y="174"/>
                      </a:lnTo>
                      <a:lnTo>
                        <a:pt x="102" y="176"/>
                      </a:lnTo>
                      <a:lnTo>
                        <a:pt x="112" y="176"/>
                      </a:lnTo>
                      <a:lnTo>
                        <a:pt x="128" y="176"/>
                      </a:lnTo>
                      <a:lnTo>
                        <a:pt x="144" y="172"/>
                      </a:lnTo>
                      <a:lnTo>
                        <a:pt x="156" y="162"/>
                      </a:lnTo>
                      <a:lnTo>
                        <a:pt x="170" y="150"/>
                      </a:lnTo>
                      <a:lnTo>
                        <a:pt x="208" y="180"/>
                      </a:lnTo>
                      <a:lnTo>
                        <a:pt x="198" y="190"/>
                      </a:lnTo>
                      <a:lnTo>
                        <a:pt x="188" y="200"/>
                      </a:lnTo>
                      <a:lnTo>
                        <a:pt x="176" y="208"/>
                      </a:lnTo>
                      <a:lnTo>
                        <a:pt x="164" y="214"/>
                      </a:lnTo>
                      <a:lnTo>
                        <a:pt x="152" y="218"/>
                      </a:lnTo>
                      <a:lnTo>
                        <a:pt x="140" y="222"/>
                      </a:lnTo>
                      <a:lnTo>
                        <a:pt x="126" y="224"/>
                      </a:lnTo>
                      <a:lnTo>
                        <a:pt x="112" y="224"/>
                      </a:lnTo>
                      <a:lnTo>
                        <a:pt x="90" y="222"/>
                      </a:lnTo>
                      <a:lnTo>
                        <a:pt x="68" y="216"/>
                      </a:lnTo>
                      <a:lnTo>
                        <a:pt x="50" y="206"/>
                      </a:lnTo>
                      <a:lnTo>
                        <a:pt x="32" y="194"/>
                      </a:lnTo>
                      <a:lnTo>
                        <a:pt x="20" y="178"/>
                      </a:lnTo>
                      <a:lnTo>
                        <a:pt x="10" y="158"/>
                      </a:lnTo>
                      <a:lnTo>
                        <a:pt x="2" y="136"/>
                      </a:lnTo>
                      <a:lnTo>
                        <a:pt x="0" y="112"/>
                      </a:lnTo>
                      <a:lnTo>
                        <a:pt x="2" y="88"/>
                      </a:lnTo>
                      <a:lnTo>
                        <a:pt x="8" y="66"/>
                      </a:lnTo>
                      <a:lnTo>
                        <a:pt x="18" y="48"/>
                      </a:lnTo>
                      <a:lnTo>
                        <a:pt x="32" y="32"/>
                      </a:lnTo>
                      <a:lnTo>
                        <a:pt x="48" y="18"/>
                      </a:lnTo>
                      <a:lnTo>
                        <a:pt x="68" y="8"/>
                      </a:lnTo>
                      <a:lnTo>
                        <a:pt x="88" y="2"/>
                      </a:lnTo>
                      <a:lnTo>
                        <a:pt x="110" y="0"/>
                      </a:lnTo>
                      <a:lnTo>
                        <a:pt x="134" y="2"/>
                      </a:lnTo>
                      <a:lnTo>
                        <a:pt x="156" y="8"/>
                      </a:lnTo>
                      <a:lnTo>
                        <a:pt x="174" y="18"/>
                      </a:lnTo>
                      <a:lnTo>
                        <a:pt x="190" y="30"/>
                      </a:lnTo>
                      <a:lnTo>
                        <a:pt x="200" y="46"/>
                      </a:lnTo>
                      <a:lnTo>
                        <a:pt x="210" y="66"/>
                      </a:lnTo>
                      <a:lnTo>
                        <a:pt x="214" y="90"/>
                      </a:lnTo>
                      <a:lnTo>
                        <a:pt x="216" y="116"/>
                      </a:lnTo>
                      <a:lnTo>
                        <a:pt x="216" y="132"/>
                      </a:lnTo>
                      <a:close/>
                      <a:moveTo>
                        <a:pt x="158" y="88"/>
                      </a:moveTo>
                      <a:lnTo>
                        <a:pt x="158" y="88"/>
                      </a:lnTo>
                      <a:lnTo>
                        <a:pt x="158" y="78"/>
                      </a:lnTo>
                      <a:lnTo>
                        <a:pt x="154" y="70"/>
                      </a:lnTo>
                      <a:lnTo>
                        <a:pt x="150" y="62"/>
                      </a:lnTo>
                      <a:lnTo>
                        <a:pt x="144" y="56"/>
                      </a:lnTo>
                      <a:lnTo>
                        <a:pt x="136" y="52"/>
                      </a:lnTo>
                      <a:lnTo>
                        <a:pt x="128" y="48"/>
                      </a:lnTo>
                      <a:lnTo>
                        <a:pt x="120" y="46"/>
                      </a:lnTo>
                      <a:lnTo>
                        <a:pt x="108" y="46"/>
                      </a:lnTo>
                      <a:lnTo>
                        <a:pt x="98" y="46"/>
                      </a:lnTo>
                      <a:lnTo>
                        <a:pt x="90" y="48"/>
                      </a:lnTo>
                      <a:lnTo>
                        <a:pt x="82" y="52"/>
                      </a:lnTo>
                      <a:lnTo>
                        <a:pt x="74" y="58"/>
                      </a:lnTo>
                      <a:lnTo>
                        <a:pt x="68" y="64"/>
                      </a:lnTo>
                      <a:lnTo>
                        <a:pt x="64" y="72"/>
                      </a:lnTo>
                      <a:lnTo>
                        <a:pt x="60" y="80"/>
                      </a:lnTo>
                      <a:lnTo>
                        <a:pt x="58" y="88"/>
                      </a:lnTo>
                      <a:lnTo>
                        <a:pt x="158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Freeform 18"/>
                <p:cNvSpPr>
                  <a:spLocks noChangeAspect="1" noEditPoints="1"/>
                </p:cNvSpPr>
                <p:nvPr/>
              </p:nvSpPr>
              <p:spPr bwMode="black">
                <a:xfrm>
                  <a:off x="3342" y="3569"/>
                  <a:ext cx="196" cy="224"/>
                </a:xfrm>
                <a:custGeom>
                  <a:avLst/>
                  <a:gdLst>
                    <a:gd name="T0" fmla="*/ 196 w 196"/>
                    <a:gd name="T1" fmla="*/ 218 h 224"/>
                    <a:gd name="T2" fmla="*/ 144 w 196"/>
                    <a:gd name="T3" fmla="*/ 198 h 224"/>
                    <a:gd name="T4" fmla="*/ 138 w 196"/>
                    <a:gd name="T5" fmla="*/ 204 h 224"/>
                    <a:gd name="T6" fmla="*/ 114 w 196"/>
                    <a:gd name="T7" fmla="*/ 218 h 224"/>
                    <a:gd name="T8" fmla="*/ 78 w 196"/>
                    <a:gd name="T9" fmla="*/ 224 h 224"/>
                    <a:gd name="T10" fmla="*/ 62 w 196"/>
                    <a:gd name="T11" fmla="*/ 224 h 224"/>
                    <a:gd name="T12" fmla="*/ 36 w 196"/>
                    <a:gd name="T13" fmla="*/ 216 h 224"/>
                    <a:gd name="T14" fmla="*/ 14 w 196"/>
                    <a:gd name="T15" fmla="*/ 200 h 224"/>
                    <a:gd name="T16" fmla="*/ 2 w 196"/>
                    <a:gd name="T17" fmla="*/ 176 h 224"/>
                    <a:gd name="T18" fmla="*/ 0 w 196"/>
                    <a:gd name="T19" fmla="*/ 160 h 224"/>
                    <a:gd name="T20" fmla="*/ 4 w 196"/>
                    <a:gd name="T21" fmla="*/ 136 h 224"/>
                    <a:gd name="T22" fmla="*/ 12 w 196"/>
                    <a:gd name="T23" fmla="*/ 118 h 224"/>
                    <a:gd name="T24" fmla="*/ 28 w 196"/>
                    <a:gd name="T25" fmla="*/ 104 h 224"/>
                    <a:gd name="T26" fmla="*/ 46 w 196"/>
                    <a:gd name="T27" fmla="*/ 96 h 224"/>
                    <a:gd name="T28" fmla="*/ 88 w 196"/>
                    <a:gd name="T29" fmla="*/ 86 h 224"/>
                    <a:gd name="T30" fmla="*/ 130 w 196"/>
                    <a:gd name="T31" fmla="*/ 84 h 224"/>
                    <a:gd name="T32" fmla="*/ 140 w 196"/>
                    <a:gd name="T33" fmla="*/ 82 h 224"/>
                    <a:gd name="T34" fmla="*/ 140 w 196"/>
                    <a:gd name="T35" fmla="*/ 72 h 224"/>
                    <a:gd name="T36" fmla="*/ 134 w 196"/>
                    <a:gd name="T37" fmla="*/ 60 h 224"/>
                    <a:gd name="T38" fmla="*/ 124 w 196"/>
                    <a:gd name="T39" fmla="*/ 50 h 224"/>
                    <a:gd name="T40" fmla="*/ 106 w 196"/>
                    <a:gd name="T41" fmla="*/ 46 h 224"/>
                    <a:gd name="T42" fmla="*/ 96 w 196"/>
                    <a:gd name="T43" fmla="*/ 46 h 224"/>
                    <a:gd name="T44" fmla="*/ 66 w 196"/>
                    <a:gd name="T45" fmla="*/ 52 h 224"/>
                    <a:gd name="T46" fmla="*/ 40 w 196"/>
                    <a:gd name="T47" fmla="*/ 68 h 224"/>
                    <a:gd name="T48" fmla="*/ 6 w 196"/>
                    <a:gd name="T49" fmla="*/ 34 h 224"/>
                    <a:gd name="T50" fmla="*/ 28 w 196"/>
                    <a:gd name="T51" fmla="*/ 18 h 224"/>
                    <a:gd name="T52" fmla="*/ 76 w 196"/>
                    <a:gd name="T53" fmla="*/ 2 h 224"/>
                    <a:gd name="T54" fmla="*/ 100 w 196"/>
                    <a:gd name="T55" fmla="*/ 0 h 224"/>
                    <a:gd name="T56" fmla="*/ 144 w 196"/>
                    <a:gd name="T57" fmla="*/ 6 h 224"/>
                    <a:gd name="T58" fmla="*/ 174 w 196"/>
                    <a:gd name="T59" fmla="*/ 22 h 224"/>
                    <a:gd name="T60" fmla="*/ 190 w 196"/>
                    <a:gd name="T61" fmla="*/ 46 h 224"/>
                    <a:gd name="T62" fmla="*/ 196 w 196"/>
                    <a:gd name="T63" fmla="*/ 80 h 224"/>
                    <a:gd name="T64" fmla="*/ 140 w 196"/>
                    <a:gd name="T65" fmla="*/ 126 h 224"/>
                    <a:gd name="T66" fmla="*/ 132 w 196"/>
                    <a:gd name="T67" fmla="*/ 126 h 224"/>
                    <a:gd name="T68" fmla="*/ 96 w 196"/>
                    <a:gd name="T69" fmla="*/ 128 h 224"/>
                    <a:gd name="T70" fmla="*/ 74 w 196"/>
                    <a:gd name="T71" fmla="*/ 134 h 224"/>
                    <a:gd name="T72" fmla="*/ 60 w 196"/>
                    <a:gd name="T73" fmla="*/ 146 h 224"/>
                    <a:gd name="T74" fmla="*/ 58 w 196"/>
                    <a:gd name="T75" fmla="*/ 156 h 224"/>
                    <a:gd name="T76" fmla="*/ 62 w 196"/>
                    <a:gd name="T77" fmla="*/ 168 h 224"/>
                    <a:gd name="T78" fmla="*/ 70 w 196"/>
                    <a:gd name="T79" fmla="*/ 176 h 224"/>
                    <a:gd name="T80" fmla="*/ 84 w 196"/>
                    <a:gd name="T81" fmla="*/ 180 h 224"/>
                    <a:gd name="T82" fmla="*/ 114 w 196"/>
                    <a:gd name="T83" fmla="*/ 174 h 224"/>
                    <a:gd name="T84" fmla="*/ 128 w 196"/>
                    <a:gd name="T85" fmla="*/ 164 h 224"/>
                    <a:gd name="T86" fmla="*/ 138 w 196"/>
                    <a:gd name="T87" fmla="*/ 152 h 224"/>
                    <a:gd name="T88" fmla="*/ 140 w 196"/>
                    <a:gd name="T89" fmla="*/ 134 h 22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96"/>
                    <a:gd name="T136" fmla="*/ 0 h 224"/>
                    <a:gd name="T137" fmla="*/ 196 w 196"/>
                    <a:gd name="T138" fmla="*/ 224 h 22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96" h="224">
                      <a:moveTo>
                        <a:pt x="196" y="80"/>
                      </a:moveTo>
                      <a:lnTo>
                        <a:pt x="196" y="218"/>
                      </a:lnTo>
                      <a:lnTo>
                        <a:pt x="146" y="218"/>
                      </a:lnTo>
                      <a:lnTo>
                        <a:pt x="144" y="198"/>
                      </a:lnTo>
                      <a:lnTo>
                        <a:pt x="138" y="204"/>
                      </a:lnTo>
                      <a:lnTo>
                        <a:pt x="130" y="210"/>
                      </a:lnTo>
                      <a:lnTo>
                        <a:pt x="114" y="218"/>
                      </a:lnTo>
                      <a:lnTo>
                        <a:pt x="96" y="222"/>
                      </a:lnTo>
                      <a:lnTo>
                        <a:pt x="78" y="224"/>
                      </a:lnTo>
                      <a:lnTo>
                        <a:pt x="62" y="224"/>
                      </a:lnTo>
                      <a:lnTo>
                        <a:pt x="48" y="220"/>
                      </a:lnTo>
                      <a:lnTo>
                        <a:pt x="36" y="216"/>
                      </a:lnTo>
                      <a:lnTo>
                        <a:pt x="24" y="208"/>
                      </a:lnTo>
                      <a:lnTo>
                        <a:pt x="14" y="200"/>
                      </a:lnTo>
                      <a:lnTo>
                        <a:pt x="8" y="188"/>
                      </a:lnTo>
                      <a:lnTo>
                        <a:pt x="2" y="176"/>
                      </a:lnTo>
                      <a:lnTo>
                        <a:pt x="0" y="160"/>
                      </a:lnTo>
                      <a:lnTo>
                        <a:pt x="0" y="148"/>
                      </a:lnTo>
                      <a:lnTo>
                        <a:pt x="4" y="136"/>
                      </a:lnTo>
                      <a:lnTo>
                        <a:pt x="8" y="126"/>
                      </a:lnTo>
                      <a:lnTo>
                        <a:pt x="12" y="118"/>
                      </a:lnTo>
                      <a:lnTo>
                        <a:pt x="20" y="110"/>
                      </a:lnTo>
                      <a:lnTo>
                        <a:pt x="28" y="104"/>
                      </a:lnTo>
                      <a:lnTo>
                        <a:pt x="36" y="100"/>
                      </a:lnTo>
                      <a:lnTo>
                        <a:pt x="46" y="96"/>
                      </a:lnTo>
                      <a:lnTo>
                        <a:pt x="66" y="90"/>
                      </a:lnTo>
                      <a:lnTo>
                        <a:pt x="88" y="86"/>
                      </a:lnTo>
                      <a:lnTo>
                        <a:pt x="110" y="84"/>
                      </a:lnTo>
                      <a:lnTo>
                        <a:pt x="130" y="84"/>
                      </a:lnTo>
                      <a:lnTo>
                        <a:pt x="140" y="84"/>
                      </a:lnTo>
                      <a:lnTo>
                        <a:pt x="140" y="82"/>
                      </a:lnTo>
                      <a:lnTo>
                        <a:pt x="140" y="72"/>
                      </a:lnTo>
                      <a:lnTo>
                        <a:pt x="138" y="66"/>
                      </a:lnTo>
                      <a:lnTo>
                        <a:pt x="134" y="60"/>
                      </a:lnTo>
                      <a:lnTo>
                        <a:pt x="130" y="54"/>
                      </a:lnTo>
                      <a:lnTo>
                        <a:pt x="124" y="50"/>
                      </a:lnTo>
                      <a:lnTo>
                        <a:pt x="116" y="48"/>
                      </a:lnTo>
                      <a:lnTo>
                        <a:pt x="106" y="46"/>
                      </a:lnTo>
                      <a:lnTo>
                        <a:pt x="96" y="46"/>
                      </a:lnTo>
                      <a:lnTo>
                        <a:pt x="80" y="46"/>
                      </a:lnTo>
                      <a:lnTo>
                        <a:pt x="66" y="52"/>
                      </a:lnTo>
                      <a:lnTo>
                        <a:pt x="52" y="58"/>
                      </a:lnTo>
                      <a:lnTo>
                        <a:pt x="40" y="68"/>
                      </a:lnTo>
                      <a:lnTo>
                        <a:pt x="6" y="34"/>
                      </a:lnTo>
                      <a:lnTo>
                        <a:pt x="18" y="26"/>
                      </a:lnTo>
                      <a:lnTo>
                        <a:pt x="28" y="18"/>
                      </a:lnTo>
                      <a:lnTo>
                        <a:pt x="52" y="8"/>
                      </a:lnTo>
                      <a:lnTo>
                        <a:pt x="76" y="2"/>
                      </a:lnTo>
                      <a:lnTo>
                        <a:pt x="100" y="0"/>
                      </a:lnTo>
                      <a:lnTo>
                        <a:pt x="124" y="2"/>
                      </a:lnTo>
                      <a:lnTo>
                        <a:pt x="144" y="6"/>
                      </a:lnTo>
                      <a:lnTo>
                        <a:pt x="160" y="12"/>
                      </a:lnTo>
                      <a:lnTo>
                        <a:pt x="174" y="22"/>
                      </a:lnTo>
                      <a:lnTo>
                        <a:pt x="184" y="34"/>
                      </a:lnTo>
                      <a:lnTo>
                        <a:pt x="190" y="46"/>
                      </a:lnTo>
                      <a:lnTo>
                        <a:pt x="194" y="62"/>
                      </a:lnTo>
                      <a:lnTo>
                        <a:pt x="196" y="80"/>
                      </a:lnTo>
                      <a:close/>
                      <a:moveTo>
                        <a:pt x="140" y="126"/>
                      </a:moveTo>
                      <a:lnTo>
                        <a:pt x="132" y="126"/>
                      </a:lnTo>
                      <a:lnTo>
                        <a:pt x="110" y="126"/>
                      </a:lnTo>
                      <a:lnTo>
                        <a:pt x="96" y="128"/>
                      </a:lnTo>
                      <a:lnTo>
                        <a:pt x="84" y="130"/>
                      </a:lnTo>
                      <a:lnTo>
                        <a:pt x="74" y="134"/>
                      </a:lnTo>
                      <a:lnTo>
                        <a:pt x="66" y="140"/>
                      </a:lnTo>
                      <a:lnTo>
                        <a:pt x="60" y="146"/>
                      </a:lnTo>
                      <a:lnTo>
                        <a:pt x="58" y="156"/>
                      </a:lnTo>
                      <a:lnTo>
                        <a:pt x="58" y="162"/>
                      </a:lnTo>
                      <a:lnTo>
                        <a:pt x="62" y="168"/>
                      </a:lnTo>
                      <a:lnTo>
                        <a:pt x="66" y="172"/>
                      </a:lnTo>
                      <a:lnTo>
                        <a:pt x="70" y="176"/>
                      </a:lnTo>
                      <a:lnTo>
                        <a:pt x="78" y="178"/>
                      </a:lnTo>
                      <a:lnTo>
                        <a:pt x="84" y="180"/>
                      </a:lnTo>
                      <a:lnTo>
                        <a:pt x="100" y="178"/>
                      </a:lnTo>
                      <a:lnTo>
                        <a:pt x="114" y="174"/>
                      </a:lnTo>
                      <a:lnTo>
                        <a:pt x="122" y="170"/>
                      </a:lnTo>
                      <a:lnTo>
                        <a:pt x="128" y="164"/>
                      </a:lnTo>
                      <a:lnTo>
                        <a:pt x="134" y="158"/>
                      </a:lnTo>
                      <a:lnTo>
                        <a:pt x="138" y="152"/>
                      </a:lnTo>
                      <a:lnTo>
                        <a:pt x="140" y="144"/>
                      </a:lnTo>
                      <a:lnTo>
                        <a:pt x="140" y="134"/>
                      </a:lnTo>
                      <a:lnTo>
                        <a:pt x="14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 19"/>
                <p:cNvSpPr>
                  <a:spLocks noChangeAspect="1" noEditPoints="1"/>
                </p:cNvSpPr>
                <p:nvPr/>
              </p:nvSpPr>
              <p:spPr bwMode="black">
                <a:xfrm>
                  <a:off x="4402" y="3735"/>
                  <a:ext cx="58" cy="56"/>
                </a:xfrm>
                <a:custGeom>
                  <a:avLst/>
                  <a:gdLst>
                    <a:gd name="T0" fmla="*/ 6 w 58"/>
                    <a:gd name="T1" fmla="*/ 28 h 56"/>
                    <a:gd name="T2" fmla="*/ 14 w 58"/>
                    <a:gd name="T3" fmla="*/ 12 h 56"/>
                    <a:gd name="T4" fmla="*/ 30 w 58"/>
                    <a:gd name="T5" fmla="*/ 4 h 56"/>
                    <a:gd name="T6" fmla="*/ 38 w 58"/>
                    <a:gd name="T7" fmla="*/ 6 h 56"/>
                    <a:gd name="T8" fmla="*/ 52 w 58"/>
                    <a:gd name="T9" fmla="*/ 18 h 56"/>
                    <a:gd name="T10" fmla="*/ 54 w 58"/>
                    <a:gd name="T11" fmla="*/ 28 h 56"/>
                    <a:gd name="T12" fmla="*/ 46 w 58"/>
                    <a:gd name="T13" fmla="*/ 46 h 56"/>
                    <a:gd name="T14" fmla="*/ 30 w 58"/>
                    <a:gd name="T15" fmla="*/ 52 h 56"/>
                    <a:gd name="T16" fmla="*/ 20 w 58"/>
                    <a:gd name="T17" fmla="*/ 50 h 56"/>
                    <a:gd name="T18" fmla="*/ 8 w 58"/>
                    <a:gd name="T19" fmla="*/ 38 h 56"/>
                    <a:gd name="T20" fmla="*/ 6 w 58"/>
                    <a:gd name="T21" fmla="*/ 28 h 56"/>
                    <a:gd name="T22" fmla="*/ 30 w 58"/>
                    <a:gd name="T23" fmla="*/ 56 h 56"/>
                    <a:gd name="T24" fmla="*/ 50 w 58"/>
                    <a:gd name="T25" fmla="*/ 48 h 56"/>
                    <a:gd name="T26" fmla="*/ 58 w 58"/>
                    <a:gd name="T27" fmla="*/ 34 h 56"/>
                    <a:gd name="T28" fmla="*/ 58 w 58"/>
                    <a:gd name="T29" fmla="*/ 28 h 56"/>
                    <a:gd name="T30" fmla="*/ 56 w 58"/>
                    <a:gd name="T31" fmla="*/ 16 h 56"/>
                    <a:gd name="T32" fmla="*/ 42 w 58"/>
                    <a:gd name="T33" fmla="*/ 2 h 56"/>
                    <a:gd name="T34" fmla="*/ 30 w 58"/>
                    <a:gd name="T35" fmla="*/ 0 h 56"/>
                    <a:gd name="T36" fmla="*/ 10 w 58"/>
                    <a:gd name="T37" fmla="*/ 8 h 56"/>
                    <a:gd name="T38" fmla="*/ 2 w 58"/>
                    <a:gd name="T39" fmla="*/ 22 h 56"/>
                    <a:gd name="T40" fmla="*/ 0 w 58"/>
                    <a:gd name="T41" fmla="*/ 28 h 56"/>
                    <a:gd name="T42" fmla="*/ 4 w 58"/>
                    <a:gd name="T43" fmla="*/ 40 h 56"/>
                    <a:gd name="T44" fmla="*/ 18 w 58"/>
                    <a:gd name="T45" fmla="*/ 54 h 56"/>
                    <a:gd name="T46" fmla="*/ 30 w 58"/>
                    <a:gd name="T47" fmla="*/ 56 h 56"/>
                    <a:gd name="T48" fmla="*/ 30 w 58"/>
                    <a:gd name="T49" fmla="*/ 30 h 56"/>
                    <a:gd name="T50" fmla="*/ 44 w 58"/>
                    <a:gd name="T51" fmla="*/ 44 h 56"/>
                    <a:gd name="T52" fmla="*/ 34 w 58"/>
                    <a:gd name="T53" fmla="*/ 30 h 56"/>
                    <a:gd name="T54" fmla="*/ 42 w 58"/>
                    <a:gd name="T55" fmla="*/ 24 h 56"/>
                    <a:gd name="T56" fmla="*/ 44 w 58"/>
                    <a:gd name="T57" fmla="*/ 22 h 56"/>
                    <a:gd name="T58" fmla="*/ 40 w 58"/>
                    <a:gd name="T59" fmla="*/ 14 h 56"/>
                    <a:gd name="T60" fmla="*/ 32 w 58"/>
                    <a:gd name="T61" fmla="*/ 12 h 56"/>
                    <a:gd name="T62" fmla="*/ 18 w 58"/>
                    <a:gd name="T63" fmla="*/ 44 h 56"/>
                    <a:gd name="T64" fmla="*/ 24 w 58"/>
                    <a:gd name="T65" fmla="*/ 30 h 56"/>
                    <a:gd name="T66" fmla="*/ 24 w 58"/>
                    <a:gd name="T67" fmla="*/ 16 h 56"/>
                    <a:gd name="T68" fmla="*/ 30 w 58"/>
                    <a:gd name="T69" fmla="*/ 16 h 56"/>
                    <a:gd name="T70" fmla="*/ 38 w 58"/>
                    <a:gd name="T71" fmla="*/ 18 h 56"/>
                    <a:gd name="T72" fmla="*/ 38 w 58"/>
                    <a:gd name="T73" fmla="*/ 20 h 56"/>
                    <a:gd name="T74" fmla="*/ 36 w 58"/>
                    <a:gd name="T75" fmla="*/ 26 h 56"/>
                    <a:gd name="T76" fmla="*/ 24 w 58"/>
                    <a:gd name="T77" fmla="*/ 26 h 5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58"/>
                    <a:gd name="T118" fmla="*/ 0 h 56"/>
                    <a:gd name="T119" fmla="*/ 58 w 58"/>
                    <a:gd name="T120" fmla="*/ 56 h 5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58" h="56">
                      <a:moveTo>
                        <a:pt x="6" y="28"/>
                      </a:moveTo>
                      <a:lnTo>
                        <a:pt x="6" y="28"/>
                      </a:lnTo>
                      <a:lnTo>
                        <a:pt x="8" y="18"/>
                      </a:lnTo>
                      <a:lnTo>
                        <a:pt x="14" y="12"/>
                      </a:lnTo>
                      <a:lnTo>
                        <a:pt x="20" y="6"/>
                      </a:lnTo>
                      <a:lnTo>
                        <a:pt x="30" y="4"/>
                      </a:lnTo>
                      <a:lnTo>
                        <a:pt x="38" y="6"/>
                      </a:lnTo>
                      <a:lnTo>
                        <a:pt x="46" y="12"/>
                      </a:lnTo>
                      <a:lnTo>
                        <a:pt x="52" y="18"/>
                      </a:lnTo>
                      <a:lnTo>
                        <a:pt x="54" y="28"/>
                      </a:lnTo>
                      <a:lnTo>
                        <a:pt x="52" y="38"/>
                      </a:lnTo>
                      <a:lnTo>
                        <a:pt x="46" y="46"/>
                      </a:lnTo>
                      <a:lnTo>
                        <a:pt x="38" y="50"/>
                      </a:lnTo>
                      <a:lnTo>
                        <a:pt x="30" y="52"/>
                      </a:lnTo>
                      <a:lnTo>
                        <a:pt x="20" y="50"/>
                      </a:lnTo>
                      <a:lnTo>
                        <a:pt x="14" y="46"/>
                      </a:lnTo>
                      <a:lnTo>
                        <a:pt x="8" y="38"/>
                      </a:lnTo>
                      <a:lnTo>
                        <a:pt x="6" y="28"/>
                      </a:lnTo>
                      <a:close/>
                      <a:moveTo>
                        <a:pt x="30" y="56"/>
                      </a:moveTo>
                      <a:lnTo>
                        <a:pt x="30" y="56"/>
                      </a:lnTo>
                      <a:lnTo>
                        <a:pt x="42" y="54"/>
                      </a:lnTo>
                      <a:lnTo>
                        <a:pt x="50" y="48"/>
                      </a:lnTo>
                      <a:lnTo>
                        <a:pt x="56" y="40"/>
                      </a:lnTo>
                      <a:lnTo>
                        <a:pt x="58" y="34"/>
                      </a:lnTo>
                      <a:lnTo>
                        <a:pt x="58" y="28"/>
                      </a:lnTo>
                      <a:lnTo>
                        <a:pt x="58" y="22"/>
                      </a:lnTo>
                      <a:lnTo>
                        <a:pt x="56" y="16"/>
                      </a:lnTo>
                      <a:lnTo>
                        <a:pt x="50" y="8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18" y="2"/>
                      </a:lnTo>
                      <a:lnTo>
                        <a:pt x="10" y="8"/>
                      </a:lnTo>
                      <a:lnTo>
                        <a:pt x="4" y="16"/>
                      </a:lnTo>
                      <a:lnTo>
                        <a:pt x="2" y="22"/>
                      </a:lnTo>
                      <a:lnTo>
                        <a:pt x="0" y="28"/>
                      </a:lnTo>
                      <a:lnTo>
                        <a:pt x="2" y="34"/>
                      </a:lnTo>
                      <a:lnTo>
                        <a:pt x="4" y="40"/>
                      </a:lnTo>
                      <a:lnTo>
                        <a:pt x="10" y="48"/>
                      </a:lnTo>
                      <a:lnTo>
                        <a:pt x="18" y="54"/>
                      </a:lnTo>
                      <a:lnTo>
                        <a:pt x="30" y="56"/>
                      </a:lnTo>
                      <a:close/>
                      <a:moveTo>
                        <a:pt x="24" y="30"/>
                      </a:moveTo>
                      <a:lnTo>
                        <a:pt x="30" y="30"/>
                      </a:lnTo>
                      <a:lnTo>
                        <a:pt x="38" y="44"/>
                      </a:lnTo>
                      <a:lnTo>
                        <a:pt x="44" y="44"/>
                      </a:lnTo>
                      <a:lnTo>
                        <a:pt x="34" y="30"/>
                      </a:lnTo>
                      <a:lnTo>
                        <a:pt x="40" y="28"/>
                      </a:lnTo>
                      <a:lnTo>
                        <a:pt x="42" y="24"/>
                      </a:lnTo>
                      <a:lnTo>
                        <a:pt x="44" y="22"/>
                      </a:lnTo>
                      <a:lnTo>
                        <a:pt x="42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18" y="12"/>
                      </a:lnTo>
                      <a:lnTo>
                        <a:pt x="18" y="44"/>
                      </a:lnTo>
                      <a:lnTo>
                        <a:pt x="24" y="44"/>
                      </a:lnTo>
                      <a:lnTo>
                        <a:pt x="24" y="30"/>
                      </a:lnTo>
                      <a:close/>
                      <a:moveTo>
                        <a:pt x="24" y="26"/>
                      </a:moveTo>
                      <a:lnTo>
                        <a:pt x="24" y="16"/>
                      </a:lnTo>
                      <a:lnTo>
                        <a:pt x="30" y="16"/>
                      </a:lnTo>
                      <a:lnTo>
                        <a:pt x="36" y="16"/>
                      </a:lnTo>
                      <a:lnTo>
                        <a:pt x="38" y="18"/>
                      </a:lnTo>
                      <a:lnTo>
                        <a:pt x="38" y="20"/>
                      </a:lnTo>
                      <a:lnTo>
                        <a:pt x="38" y="24"/>
                      </a:lnTo>
                      <a:lnTo>
                        <a:pt x="36" y="26"/>
                      </a:lnTo>
                      <a:lnTo>
                        <a:pt x="30" y="26"/>
                      </a:lnTo>
                      <a:lnTo>
                        <a:pt x="2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25" r="548" b="50876"/>
            <a:stretch/>
          </p:blipFill>
          <p:spPr>
            <a:xfrm>
              <a:off x="66841" y="0"/>
              <a:ext cx="12125159" cy="2379580"/>
            </a:xfrm>
            <a:prstGeom prst="rect">
              <a:avLst/>
            </a:prstGeom>
          </p:spPr>
        </p:pic>
      </p:grpSp>
      <p:sp>
        <p:nvSpPr>
          <p:cNvPr id="19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3924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A/ESM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80209" y="120313"/>
            <a:ext cx="12111791" cy="6737687"/>
            <a:chOff x="80209" y="120313"/>
            <a:chExt cx="12111791" cy="6737687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" b="1755"/>
            <a:stretch/>
          </p:blipFill>
          <p:spPr>
            <a:xfrm>
              <a:off x="80209" y="120313"/>
              <a:ext cx="12111791" cy="6737687"/>
            </a:xfrm>
            <a:prstGeom prst="rect">
              <a:avLst/>
            </a:prstGeom>
          </p:spPr>
        </p:pic>
        <p:grpSp>
          <p:nvGrpSpPr>
            <p:cNvPr id="14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rgbClr val="00529B"/>
            </a:solidFill>
          </p:grpSpPr>
          <p:sp>
            <p:nvSpPr>
              <p:cNvPr id="15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9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8132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AmericasHighTe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1" y="0"/>
            <a:ext cx="12192001" cy="6526994"/>
            <a:chOff x="-1" y="0"/>
            <a:chExt cx="12192001" cy="6526994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-1" y="2553368"/>
              <a:ext cx="12192001" cy="3973626"/>
              <a:chOff x="-1" y="2553368"/>
              <a:chExt cx="12192001" cy="3973626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" t="49317" r="-658"/>
              <a:stretch/>
            </p:blipFill>
            <p:spPr>
              <a:xfrm>
                <a:off x="-1" y="2553368"/>
                <a:ext cx="12192001" cy="3475815"/>
              </a:xfrm>
              <a:prstGeom prst="rect">
                <a:avLst/>
              </a:prstGeom>
              <a:solidFill>
                <a:schemeClr val="bg1"/>
              </a:solidFill>
            </p:spPr>
          </p:pic>
          <p:grpSp>
            <p:nvGrpSpPr>
              <p:cNvPr id="14" name="Group 11"/>
              <p:cNvGrpSpPr>
                <a:grpSpLocks noChangeAspect="1"/>
              </p:cNvGrpSpPr>
              <p:nvPr userDrawn="1"/>
            </p:nvGrpSpPr>
            <p:grpSpPr bwMode="auto">
              <a:xfrm>
                <a:off x="10312064" y="6208820"/>
                <a:ext cx="1417320" cy="318174"/>
                <a:chOff x="3020" y="3469"/>
                <a:chExt cx="1440" cy="326"/>
              </a:xfrm>
              <a:solidFill>
                <a:srgbClr val="00529B"/>
              </a:solidFill>
            </p:grpSpPr>
            <p:sp>
              <p:nvSpPr>
                <p:cNvPr id="15" name="Freeform 12"/>
                <p:cNvSpPr>
                  <a:spLocks noChangeAspect="1"/>
                </p:cNvSpPr>
                <p:nvPr/>
              </p:nvSpPr>
              <p:spPr bwMode="black">
                <a:xfrm>
                  <a:off x="4322" y="3575"/>
                  <a:ext cx="132" cy="212"/>
                </a:xfrm>
                <a:custGeom>
                  <a:avLst/>
                  <a:gdLst>
                    <a:gd name="T0" fmla="*/ 132 w 132"/>
                    <a:gd name="T1" fmla="*/ 0 h 212"/>
                    <a:gd name="T2" fmla="*/ 128 w 132"/>
                    <a:gd name="T3" fmla="*/ 50 h 212"/>
                    <a:gd name="T4" fmla="*/ 106 w 132"/>
                    <a:gd name="T5" fmla="*/ 50 h 212"/>
                    <a:gd name="T6" fmla="*/ 106 w 132"/>
                    <a:gd name="T7" fmla="*/ 50 h 212"/>
                    <a:gd name="T8" fmla="*/ 96 w 132"/>
                    <a:gd name="T9" fmla="*/ 50 h 212"/>
                    <a:gd name="T10" fmla="*/ 86 w 132"/>
                    <a:gd name="T11" fmla="*/ 54 h 212"/>
                    <a:gd name="T12" fmla="*/ 78 w 132"/>
                    <a:gd name="T13" fmla="*/ 60 h 212"/>
                    <a:gd name="T14" fmla="*/ 70 w 132"/>
                    <a:gd name="T15" fmla="*/ 66 h 212"/>
                    <a:gd name="T16" fmla="*/ 64 w 132"/>
                    <a:gd name="T17" fmla="*/ 74 h 212"/>
                    <a:gd name="T18" fmla="*/ 60 w 132"/>
                    <a:gd name="T19" fmla="*/ 82 h 212"/>
                    <a:gd name="T20" fmla="*/ 58 w 132"/>
                    <a:gd name="T21" fmla="*/ 92 h 212"/>
                    <a:gd name="T22" fmla="*/ 58 w 132"/>
                    <a:gd name="T23" fmla="*/ 100 h 212"/>
                    <a:gd name="T24" fmla="*/ 58 w 132"/>
                    <a:gd name="T25" fmla="*/ 212 h 212"/>
                    <a:gd name="T26" fmla="*/ 0 w 132"/>
                    <a:gd name="T27" fmla="*/ 212 h 212"/>
                    <a:gd name="T28" fmla="*/ 0 w 132"/>
                    <a:gd name="T29" fmla="*/ 0 h 212"/>
                    <a:gd name="T30" fmla="*/ 54 w 132"/>
                    <a:gd name="T31" fmla="*/ 0 h 212"/>
                    <a:gd name="T32" fmla="*/ 56 w 132"/>
                    <a:gd name="T33" fmla="*/ 26 h 212"/>
                    <a:gd name="T34" fmla="*/ 56 w 132"/>
                    <a:gd name="T35" fmla="*/ 26 h 212"/>
                    <a:gd name="T36" fmla="*/ 66 w 132"/>
                    <a:gd name="T37" fmla="*/ 14 h 212"/>
                    <a:gd name="T38" fmla="*/ 78 w 132"/>
                    <a:gd name="T39" fmla="*/ 6 h 212"/>
                    <a:gd name="T40" fmla="*/ 94 w 132"/>
                    <a:gd name="T41" fmla="*/ 2 h 212"/>
                    <a:gd name="T42" fmla="*/ 112 w 132"/>
                    <a:gd name="T43" fmla="*/ 0 h 212"/>
                    <a:gd name="T44" fmla="*/ 132 w 132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32"/>
                    <a:gd name="T70" fmla="*/ 0 h 212"/>
                    <a:gd name="T71" fmla="*/ 132 w 132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32" h="212">
                      <a:moveTo>
                        <a:pt x="132" y="0"/>
                      </a:moveTo>
                      <a:lnTo>
                        <a:pt x="128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8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78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reeform 13"/>
                <p:cNvSpPr>
                  <a:spLocks noChangeAspect="1"/>
                </p:cNvSpPr>
                <p:nvPr/>
              </p:nvSpPr>
              <p:spPr bwMode="black">
                <a:xfrm>
                  <a:off x="3860" y="3569"/>
                  <a:ext cx="194" cy="218"/>
                </a:xfrm>
                <a:custGeom>
                  <a:avLst/>
                  <a:gdLst>
                    <a:gd name="T0" fmla="*/ 194 w 194"/>
                    <a:gd name="T1" fmla="*/ 218 h 218"/>
                    <a:gd name="T2" fmla="*/ 136 w 194"/>
                    <a:gd name="T3" fmla="*/ 218 h 218"/>
                    <a:gd name="T4" fmla="*/ 136 w 194"/>
                    <a:gd name="T5" fmla="*/ 106 h 218"/>
                    <a:gd name="T6" fmla="*/ 136 w 194"/>
                    <a:gd name="T7" fmla="*/ 106 h 218"/>
                    <a:gd name="T8" fmla="*/ 136 w 194"/>
                    <a:gd name="T9" fmla="*/ 88 h 218"/>
                    <a:gd name="T10" fmla="*/ 134 w 194"/>
                    <a:gd name="T11" fmla="*/ 78 h 218"/>
                    <a:gd name="T12" fmla="*/ 132 w 194"/>
                    <a:gd name="T13" fmla="*/ 70 h 218"/>
                    <a:gd name="T14" fmla="*/ 128 w 194"/>
                    <a:gd name="T15" fmla="*/ 64 h 218"/>
                    <a:gd name="T16" fmla="*/ 122 w 194"/>
                    <a:gd name="T17" fmla="*/ 58 h 218"/>
                    <a:gd name="T18" fmla="*/ 112 w 194"/>
                    <a:gd name="T19" fmla="*/ 54 h 218"/>
                    <a:gd name="T20" fmla="*/ 102 w 194"/>
                    <a:gd name="T21" fmla="*/ 52 h 218"/>
                    <a:gd name="T22" fmla="*/ 102 w 194"/>
                    <a:gd name="T23" fmla="*/ 52 h 218"/>
                    <a:gd name="T24" fmla="*/ 90 w 194"/>
                    <a:gd name="T25" fmla="*/ 54 h 218"/>
                    <a:gd name="T26" fmla="*/ 82 w 194"/>
                    <a:gd name="T27" fmla="*/ 56 h 218"/>
                    <a:gd name="T28" fmla="*/ 74 w 194"/>
                    <a:gd name="T29" fmla="*/ 62 h 218"/>
                    <a:gd name="T30" fmla="*/ 68 w 194"/>
                    <a:gd name="T31" fmla="*/ 68 h 218"/>
                    <a:gd name="T32" fmla="*/ 62 w 194"/>
                    <a:gd name="T33" fmla="*/ 76 h 218"/>
                    <a:gd name="T34" fmla="*/ 60 w 194"/>
                    <a:gd name="T35" fmla="*/ 84 h 218"/>
                    <a:gd name="T36" fmla="*/ 58 w 194"/>
                    <a:gd name="T37" fmla="*/ 92 h 218"/>
                    <a:gd name="T38" fmla="*/ 58 w 194"/>
                    <a:gd name="T39" fmla="*/ 102 h 218"/>
                    <a:gd name="T40" fmla="*/ 58 w 194"/>
                    <a:gd name="T41" fmla="*/ 218 h 218"/>
                    <a:gd name="T42" fmla="*/ 0 w 194"/>
                    <a:gd name="T43" fmla="*/ 218 h 218"/>
                    <a:gd name="T44" fmla="*/ 0 w 194"/>
                    <a:gd name="T45" fmla="*/ 6 h 218"/>
                    <a:gd name="T46" fmla="*/ 52 w 194"/>
                    <a:gd name="T47" fmla="*/ 6 h 218"/>
                    <a:gd name="T48" fmla="*/ 54 w 194"/>
                    <a:gd name="T49" fmla="*/ 32 h 218"/>
                    <a:gd name="T50" fmla="*/ 54 w 194"/>
                    <a:gd name="T51" fmla="*/ 32 h 218"/>
                    <a:gd name="T52" fmla="*/ 64 w 194"/>
                    <a:gd name="T53" fmla="*/ 20 h 218"/>
                    <a:gd name="T54" fmla="*/ 78 w 194"/>
                    <a:gd name="T55" fmla="*/ 10 h 218"/>
                    <a:gd name="T56" fmla="*/ 88 w 194"/>
                    <a:gd name="T57" fmla="*/ 6 h 218"/>
                    <a:gd name="T58" fmla="*/ 96 w 194"/>
                    <a:gd name="T59" fmla="*/ 4 h 218"/>
                    <a:gd name="T60" fmla="*/ 106 w 194"/>
                    <a:gd name="T61" fmla="*/ 2 h 218"/>
                    <a:gd name="T62" fmla="*/ 118 w 194"/>
                    <a:gd name="T63" fmla="*/ 0 h 218"/>
                    <a:gd name="T64" fmla="*/ 118 w 194"/>
                    <a:gd name="T65" fmla="*/ 0 h 218"/>
                    <a:gd name="T66" fmla="*/ 138 w 194"/>
                    <a:gd name="T67" fmla="*/ 2 h 218"/>
                    <a:gd name="T68" fmla="*/ 154 w 194"/>
                    <a:gd name="T69" fmla="*/ 8 h 218"/>
                    <a:gd name="T70" fmla="*/ 168 w 194"/>
                    <a:gd name="T71" fmla="*/ 16 h 218"/>
                    <a:gd name="T72" fmla="*/ 178 w 194"/>
                    <a:gd name="T73" fmla="*/ 26 h 218"/>
                    <a:gd name="T74" fmla="*/ 186 w 194"/>
                    <a:gd name="T75" fmla="*/ 40 h 218"/>
                    <a:gd name="T76" fmla="*/ 190 w 194"/>
                    <a:gd name="T77" fmla="*/ 54 h 218"/>
                    <a:gd name="T78" fmla="*/ 194 w 194"/>
                    <a:gd name="T79" fmla="*/ 70 h 218"/>
                    <a:gd name="T80" fmla="*/ 194 w 194"/>
                    <a:gd name="T81" fmla="*/ 86 h 218"/>
                    <a:gd name="T82" fmla="*/ 194 w 194"/>
                    <a:gd name="T83" fmla="*/ 218 h 21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94"/>
                    <a:gd name="T127" fmla="*/ 0 h 218"/>
                    <a:gd name="T128" fmla="*/ 194 w 194"/>
                    <a:gd name="T129" fmla="*/ 218 h 218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94" h="218">
                      <a:moveTo>
                        <a:pt x="194" y="218"/>
                      </a:moveTo>
                      <a:lnTo>
                        <a:pt x="136" y="218"/>
                      </a:lnTo>
                      <a:lnTo>
                        <a:pt x="136" y="106"/>
                      </a:lnTo>
                      <a:lnTo>
                        <a:pt x="136" y="88"/>
                      </a:lnTo>
                      <a:lnTo>
                        <a:pt x="134" y="78"/>
                      </a:lnTo>
                      <a:lnTo>
                        <a:pt x="132" y="70"/>
                      </a:lnTo>
                      <a:lnTo>
                        <a:pt x="128" y="64"/>
                      </a:lnTo>
                      <a:lnTo>
                        <a:pt x="122" y="58"/>
                      </a:lnTo>
                      <a:lnTo>
                        <a:pt x="112" y="54"/>
                      </a:lnTo>
                      <a:lnTo>
                        <a:pt x="102" y="52"/>
                      </a:lnTo>
                      <a:lnTo>
                        <a:pt x="90" y="54"/>
                      </a:lnTo>
                      <a:lnTo>
                        <a:pt x="82" y="56"/>
                      </a:lnTo>
                      <a:lnTo>
                        <a:pt x="74" y="62"/>
                      </a:lnTo>
                      <a:lnTo>
                        <a:pt x="68" y="68"/>
                      </a:lnTo>
                      <a:lnTo>
                        <a:pt x="62" y="76"/>
                      </a:lnTo>
                      <a:lnTo>
                        <a:pt x="60" y="84"/>
                      </a:lnTo>
                      <a:lnTo>
                        <a:pt x="58" y="92"/>
                      </a:lnTo>
                      <a:lnTo>
                        <a:pt x="58" y="102"/>
                      </a:lnTo>
                      <a:lnTo>
                        <a:pt x="58" y="218"/>
                      </a:lnTo>
                      <a:lnTo>
                        <a:pt x="0" y="218"/>
                      </a:lnTo>
                      <a:lnTo>
                        <a:pt x="0" y="6"/>
                      </a:lnTo>
                      <a:lnTo>
                        <a:pt x="52" y="6"/>
                      </a:lnTo>
                      <a:lnTo>
                        <a:pt x="54" y="32"/>
                      </a:lnTo>
                      <a:lnTo>
                        <a:pt x="64" y="20"/>
                      </a:lnTo>
                      <a:lnTo>
                        <a:pt x="78" y="10"/>
                      </a:lnTo>
                      <a:lnTo>
                        <a:pt x="88" y="6"/>
                      </a:lnTo>
                      <a:lnTo>
                        <a:pt x="96" y="4"/>
                      </a:lnTo>
                      <a:lnTo>
                        <a:pt x="106" y="2"/>
                      </a:lnTo>
                      <a:lnTo>
                        <a:pt x="118" y="0"/>
                      </a:lnTo>
                      <a:lnTo>
                        <a:pt x="138" y="2"/>
                      </a:lnTo>
                      <a:lnTo>
                        <a:pt x="154" y="8"/>
                      </a:lnTo>
                      <a:lnTo>
                        <a:pt x="168" y="16"/>
                      </a:lnTo>
                      <a:lnTo>
                        <a:pt x="178" y="26"/>
                      </a:lnTo>
                      <a:lnTo>
                        <a:pt x="186" y="40"/>
                      </a:lnTo>
                      <a:lnTo>
                        <a:pt x="190" y="54"/>
                      </a:lnTo>
                      <a:lnTo>
                        <a:pt x="194" y="70"/>
                      </a:lnTo>
                      <a:lnTo>
                        <a:pt x="194" y="86"/>
                      </a:lnTo>
                      <a:lnTo>
                        <a:pt x="194" y="2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Freeform 14"/>
                <p:cNvSpPr>
                  <a:spLocks noChangeAspect="1"/>
                </p:cNvSpPr>
                <p:nvPr/>
              </p:nvSpPr>
              <p:spPr bwMode="black">
                <a:xfrm>
                  <a:off x="3720" y="3515"/>
                  <a:ext cx="114" cy="276"/>
                </a:xfrm>
                <a:custGeom>
                  <a:avLst/>
                  <a:gdLst>
                    <a:gd name="T0" fmla="*/ 114 w 114"/>
                    <a:gd name="T1" fmla="*/ 224 h 276"/>
                    <a:gd name="T2" fmla="*/ 110 w 114"/>
                    <a:gd name="T3" fmla="*/ 272 h 276"/>
                    <a:gd name="T4" fmla="*/ 110 w 114"/>
                    <a:gd name="T5" fmla="*/ 272 h 276"/>
                    <a:gd name="T6" fmla="*/ 90 w 114"/>
                    <a:gd name="T7" fmla="*/ 276 h 276"/>
                    <a:gd name="T8" fmla="*/ 70 w 114"/>
                    <a:gd name="T9" fmla="*/ 276 h 276"/>
                    <a:gd name="T10" fmla="*/ 70 w 114"/>
                    <a:gd name="T11" fmla="*/ 276 h 276"/>
                    <a:gd name="T12" fmla="*/ 50 w 114"/>
                    <a:gd name="T13" fmla="*/ 276 h 276"/>
                    <a:gd name="T14" fmla="*/ 36 w 114"/>
                    <a:gd name="T15" fmla="*/ 272 h 276"/>
                    <a:gd name="T16" fmla="*/ 24 w 114"/>
                    <a:gd name="T17" fmla="*/ 266 h 276"/>
                    <a:gd name="T18" fmla="*/ 14 w 114"/>
                    <a:gd name="T19" fmla="*/ 258 h 276"/>
                    <a:gd name="T20" fmla="*/ 8 w 114"/>
                    <a:gd name="T21" fmla="*/ 248 h 276"/>
                    <a:gd name="T22" fmla="*/ 2 w 114"/>
                    <a:gd name="T23" fmla="*/ 234 h 276"/>
                    <a:gd name="T24" fmla="*/ 0 w 114"/>
                    <a:gd name="T25" fmla="*/ 220 h 276"/>
                    <a:gd name="T26" fmla="*/ 0 w 114"/>
                    <a:gd name="T27" fmla="*/ 202 h 276"/>
                    <a:gd name="T28" fmla="*/ 0 w 114"/>
                    <a:gd name="T29" fmla="*/ 0 h 276"/>
                    <a:gd name="T30" fmla="*/ 58 w 114"/>
                    <a:gd name="T31" fmla="*/ 0 h 276"/>
                    <a:gd name="T32" fmla="*/ 58 w 114"/>
                    <a:gd name="T33" fmla="*/ 60 h 276"/>
                    <a:gd name="T34" fmla="*/ 114 w 114"/>
                    <a:gd name="T35" fmla="*/ 60 h 276"/>
                    <a:gd name="T36" fmla="*/ 110 w 114"/>
                    <a:gd name="T37" fmla="*/ 110 h 276"/>
                    <a:gd name="T38" fmla="*/ 58 w 114"/>
                    <a:gd name="T39" fmla="*/ 110 h 276"/>
                    <a:gd name="T40" fmla="*/ 58 w 114"/>
                    <a:gd name="T41" fmla="*/ 198 h 276"/>
                    <a:gd name="T42" fmla="*/ 58 w 114"/>
                    <a:gd name="T43" fmla="*/ 198 h 276"/>
                    <a:gd name="T44" fmla="*/ 58 w 114"/>
                    <a:gd name="T45" fmla="*/ 210 h 276"/>
                    <a:gd name="T46" fmla="*/ 62 w 114"/>
                    <a:gd name="T47" fmla="*/ 220 h 276"/>
                    <a:gd name="T48" fmla="*/ 66 w 114"/>
                    <a:gd name="T49" fmla="*/ 224 h 276"/>
                    <a:gd name="T50" fmla="*/ 70 w 114"/>
                    <a:gd name="T51" fmla="*/ 226 h 276"/>
                    <a:gd name="T52" fmla="*/ 84 w 114"/>
                    <a:gd name="T53" fmla="*/ 228 h 276"/>
                    <a:gd name="T54" fmla="*/ 84 w 114"/>
                    <a:gd name="T55" fmla="*/ 228 h 276"/>
                    <a:gd name="T56" fmla="*/ 98 w 114"/>
                    <a:gd name="T57" fmla="*/ 228 h 276"/>
                    <a:gd name="T58" fmla="*/ 114 w 114"/>
                    <a:gd name="T59" fmla="*/ 224 h 276"/>
                    <a:gd name="T60" fmla="*/ 114 w 114"/>
                    <a:gd name="T61" fmla="*/ 224 h 27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114"/>
                    <a:gd name="T94" fmla="*/ 0 h 276"/>
                    <a:gd name="T95" fmla="*/ 114 w 114"/>
                    <a:gd name="T96" fmla="*/ 276 h 27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114" h="276">
                      <a:moveTo>
                        <a:pt x="114" y="224"/>
                      </a:moveTo>
                      <a:lnTo>
                        <a:pt x="110" y="272"/>
                      </a:lnTo>
                      <a:lnTo>
                        <a:pt x="90" y="276"/>
                      </a:lnTo>
                      <a:lnTo>
                        <a:pt x="70" y="276"/>
                      </a:lnTo>
                      <a:lnTo>
                        <a:pt x="50" y="276"/>
                      </a:lnTo>
                      <a:lnTo>
                        <a:pt x="36" y="272"/>
                      </a:lnTo>
                      <a:lnTo>
                        <a:pt x="24" y="266"/>
                      </a:lnTo>
                      <a:lnTo>
                        <a:pt x="14" y="258"/>
                      </a:lnTo>
                      <a:lnTo>
                        <a:pt x="8" y="248"/>
                      </a:lnTo>
                      <a:lnTo>
                        <a:pt x="2" y="234"/>
                      </a:lnTo>
                      <a:lnTo>
                        <a:pt x="0" y="220"/>
                      </a:ln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60"/>
                      </a:lnTo>
                      <a:lnTo>
                        <a:pt x="114" y="60"/>
                      </a:lnTo>
                      <a:lnTo>
                        <a:pt x="110" y="110"/>
                      </a:lnTo>
                      <a:lnTo>
                        <a:pt x="58" y="110"/>
                      </a:lnTo>
                      <a:lnTo>
                        <a:pt x="58" y="198"/>
                      </a:lnTo>
                      <a:lnTo>
                        <a:pt x="58" y="210"/>
                      </a:lnTo>
                      <a:lnTo>
                        <a:pt x="62" y="220"/>
                      </a:lnTo>
                      <a:lnTo>
                        <a:pt x="66" y="224"/>
                      </a:lnTo>
                      <a:lnTo>
                        <a:pt x="70" y="226"/>
                      </a:lnTo>
                      <a:lnTo>
                        <a:pt x="84" y="228"/>
                      </a:lnTo>
                      <a:lnTo>
                        <a:pt x="98" y="228"/>
                      </a:lnTo>
                      <a:lnTo>
                        <a:pt x="114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Freeform 15"/>
                <p:cNvSpPr>
                  <a:spLocks noChangeAspect="1"/>
                </p:cNvSpPr>
                <p:nvPr/>
              </p:nvSpPr>
              <p:spPr bwMode="black">
                <a:xfrm>
                  <a:off x="3574" y="3575"/>
                  <a:ext cx="126" cy="212"/>
                </a:xfrm>
                <a:custGeom>
                  <a:avLst/>
                  <a:gdLst>
                    <a:gd name="T0" fmla="*/ 126 w 126"/>
                    <a:gd name="T1" fmla="*/ 0 h 212"/>
                    <a:gd name="T2" fmla="*/ 122 w 126"/>
                    <a:gd name="T3" fmla="*/ 50 h 212"/>
                    <a:gd name="T4" fmla="*/ 106 w 126"/>
                    <a:gd name="T5" fmla="*/ 50 h 212"/>
                    <a:gd name="T6" fmla="*/ 106 w 126"/>
                    <a:gd name="T7" fmla="*/ 50 h 212"/>
                    <a:gd name="T8" fmla="*/ 96 w 126"/>
                    <a:gd name="T9" fmla="*/ 50 h 212"/>
                    <a:gd name="T10" fmla="*/ 86 w 126"/>
                    <a:gd name="T11" fmla="*/ 54 h 212"/>
                    <a:gd name="T12" fmla="*/ 76 w 126"/>
                    <a:gd name="T13" fmla="*/ 60 h 212"/>
                    <a:gd name="T14" fmla="*/ 70 w 126"/>
                    <a:gd name="T15" fmla="*/ 66 h 212"/>
                    <a:gd name="T16" fmla="*/ 64 w 126"/>
                    <a:gd name="T17" fmla="*/ 74 h 212"/>
                    <a:gd name="T18" fmla="*/ 60 w 126"/>
                    <a:gd name="T19" fmla="*/ 82 h 212"/>
                    <a:gd name="T20" fmla="*/ 58 w 126"/>
                    <a:gd name="T21" fmla="*/ 92 h 212"/>
                    <a:gd name="T22" fmla="*/ 58 w 126"/>
                    <a:gd name="T23" fmla="*/ 100 h 212"/>
                    <a:gd name="T24" fmla="*/ 58 w 126"/>
                    <a:gd name="T25" fmla="*/ 212 h 212"/>
                    <a:gd name="T26" fmla="*/ 0 w 126"/>
                    <a:gd name="T27" fmla="*/ 212 h 212"/>
                    <a:gd name="T28" fmla="*/ 0 w 126"/>
                    <a:gd name="T29" fmla="*/ 0 h 212"/>
                    <a:gd name="T30" fmla="*/ 54 w 126"/>
                    <a:gd name="T31" fmla="*/ 0 h 212"/>
                    <a:gd name="T32" fmla="*/ 56 w 126"/>
                    <a:gd name="T33" fmla="*/ 26 h 212"/>
                    <a:gd name="T34" fmla="*/ 56 w 126"/>
                    <a:gd name="T35" fmla="*/ 26 h 212"/>
                    <a:gd name="T36" fmla="*/ 66 w 126"/>
                    <a:gd name="T37" fmla="*/ 14 h 212"/>
                    <a:gd name="T38" fmla="*/ 80 w 126"/>
                    <a:gd name="T39" fmla="*/ 6 h 212"/>
                    <a:gd name="T40" fmla="*/ 94 w 126"/>
                    <a:gd name="T41" fmla="*/ 2 h 212"/>
                    <a:gd name="T42" fmla="*/ 112 w 126"/>
                    <a:gd name="T43" fmla="*/ 0 h 212"/>
                    <a:gd name="T44" fmla="*/ 126 w 126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26"/>
                    <a:gd name="T70" fmla="*/ 0 h 212"/>
                    <a:gd name="T71" fmla="*/ 126 w 126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26" h="212">
                      <a:moveTo>
                        <a:pt x="126" y="0"/>
                      </a:moveTo>
                      <a:lnTo>
                        <a:pt x="122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6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80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Freeform 16"/>
                <p:cNvSpPr>
                  <a:spLocks noChangeAspect="1"/>
                </p:cNvSpPr>
                <p:nvPr/>
              </p:nvSpPr>
              <p:spPr bwMode="black">
                <a:xfrm>
                  <a:off x="3020" y="3469"/>
                  <a:ext cx="294" cy="326"/>
                </a:xfrm>
                <a:custGeom>
                  <a:avLst/>
                  <a:gdLst>
                    <a:gd name="T0" fmla="*/ 294 w 294"/>
                    <a:gd name="T1" fmla="*/ 296 h 326"/>
                    <a:gd name="T2" fmla="*/ 234 w 294"/>
                    <a:gd name="T3" fmla="*/ 320 h 326"/>
                    <a:gd name="T4" fmla="*/ 202 w 294"/>
                    <a:gd name="T5" fmla="*/ 326 h 326"/>
                    <a:gd name="T6" fmla="*/ 164 w 294"/>
                    <a:gd name="T7" fmla="*/ 326 h 326"/>
                    <a:gd name="T8" fmla="*/ 148 w 294"/>
                    <a:gd name="T9" fmla="*/ 326 h 326"/>
                    <a:gd name="T10" fmla="*/ 114 w 294"/>
                    <a:gd name="T11" fmla="*/ 320 h 326"/>
                    <a:gd name="T12" fmla="*/ 84 w 294"/>
                    <a:gd name="T13" fmla="*/ 308 h 326"/>
                    <a:gd name="T14" fmla="*/ 58 w 294"/>
                    <a:gd name="T15" fmla="*/ 292 h 326"/>
                    <a:gd name="T16" fmla="*/ 36 w 294"/>
                    <a:gd name="T17" fmla="*/ 272 h 326"/>
                    <a:gd name="T18" fmla="*/ 20 w 294"/>
                    <a:gd name="T19" fmla="*/ 246 h 326"/>
                    <a:gd name="T20" fmla="*/ 8 w 294"/>
                    <a:gd name="T21" fmla="*/ 216 h 326"/>
                    <a:gd name="T22" fmla="*/ 2 w 294"/>
                    <a:gd name="T23" fmla="*/ 182 h 326"/>
                    <a:gd name="T24" fmla="*/ 0 w 294"/>
                    <a:gd name="T25" fmla="*/ 164 h 326"/>
                    <a:gd name="T26" fmla="*/ 4 w 294"/>
                    <a:gd name="T27" fmla="*/ 128 h 326"/>
                    <a:gd name="T28" fmla="*/ 12 w 294"/>
                    <a:gd name="T29" fmla="*/ 96 h 326"/>
                    <a:gd name="T30" fmla="*/ 28 w 294"/>
                    <a:gd name="T31" fmla="*/ 68 h 326"/>
                    <a:gd name="T32" fmla="*/ 48 w 294"/>
                    <a:gd name="T33" fmla="*/ 44 h 326"/>
                    <a:gd name="T34" fmla="*/ 72 w 294"/>
                    <a:gd name="T35" fmla="*/ 26 h 326"/>
                    <a:gd name="T36" fmla="*/ 100 w 294"/>
                    <a:gd name="T37" fmla="*/ 12 h 326"/>
                    <a:gd name="T38" fmla="*/ 130 w 294"/>
                    <a:gd name="T39" fmla="*/ 2 h 326"/>
                    <a:gd name="T40" fmla="*/ 164 w 294"/>
                    <a:gd name="T41" fmla="*/ 0 h 326"/>
                    <a:gd name="T42" fmla="*/ 182 w 294"/>
                    <a:gd name="T43" fmla="*/ 0 h 326"/>
                    <a:gd name="T44" fmla="*/ 216 w 294"/>
                    <a:gd name="T45" fmla="*/ 4 h 326"/>
                    <a:gd name="T46" fmla="*/ 248 w 294"/>
                    <a:gd name="T47" fmla="*/ 14 h 326"/>
                    <a:gd name="T48" fmla="*/ 276 w 294"/>
                    <a:gd name="T49" fmla="*/ 30 h 326"/>
                    <a:gd name="T50" fmla="*/ 250 w 294"/>
                    <a:gd name="T51" fmla="*/ 82 h 326"/>
                    <a:gd name="T52" fmla="*/ 232 w 294"/>
                    <a:gd name="T53" fmla="*/ 70 h 326"/>
                    <a:gd name="T54" fmla="*/ 188 w 294"/>
                    <a:gd name="T55" fmla="*/ 56 h 326"/>
                    <a:gd name="T56" fmla="*/ 162 w 294"/>
                    <a:gd name="T57" fmla="*/ 56 h 326"/>
                    <a:gd name="T58" fmla="*/ 122 w 294"/>
                    <a:gd name="T59" fmla="*/ 64 h 326"/>
                    <a:gd name="T60" fmla="*/ 90 w 294"/>
                    <a:gd name="T61" fmla="*/ 86 h 326"/>
                    <a:gd name="T62" fmla="*/ 72 w 294"/>
                    <a:gd name="T63" fmla="*/ 120 h 326"/>
                    <a:gd name="T64" fmla="*/ 64 w 294"/>
                    <a:gd name="T65" fmla="*/ 160 h 326"/>
                    <a:gd name="T66" fmla="*/ 66 w 294"/>
                    <a:gd name="T67" fmla="*/ 184 h 326"/>
                    <a:gd name="T68" fmla="*/ 80 w 294"/>
                    <a:gd name="T69" fmla="*/ 224 h 326"/>
                    <a:gd name="T70" fmla="*/ 106 w 294"/>
                    <a:gd name="T71" fmla="*/ 254 h 326"/>
                    <a:gd name="T72" fmla="*/ 144 w 294"/>
                    <a:gd name="T73" fmla="*/ 270 h 326"/>
                    <a:gd name="T74" fmla="*/ 166 w 294"/>
                    <a:gd name="T75" fmla="*/ 272 h 326"/>
                    <a:gd name="T76" fmla="*/ 204 w 294"/>
                    <a:gd name="T77" fmla="*/ 270 h 326"/>
                    <a:gd name="T78" fmla="*/ 234 w 294"/>
                    <a:gd name="T79" fmla="*/ 260 h 326"/>
                    <a:gd name="T80" fmla="*/ 170 w 294"/>
                    <a:gd name="T81" fmla="*/ 194 h 326"/>
                    <a:gd name="T82" fmla="*/ 294 w 294"/>
                    <a:gd name="T83" fmla="*/ 140 h 32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94"/>
                    <a:gd name="T127" fmla="*/ 0 h 326"/>
                    <a:gd name="T128" fmla="*/ 294 w 294"/>
                    <a:gd name="T129" fmla="*/ 326 h 32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94" h="326">
                      <a:moveTo>
                        <a:pt x="294" y="296"/>
                      </a:moveTo>
                      <a:lnTo>
                        <a:pt x="294" y="296"/>
                      </a:lnTo>
                      <a:lnTo>
                        <a:pt x="266" y="310"/>
                      </a:lnTo>
                      <a:lnTo>
                        <a:pt x="234" y="320"/>
                      </a:lnTo>
                      <a:lnTo>
                        <a:pt x="218" y="322"/>
                      </a:lnTo>
                      <a:lnTo>
                        <a:pt x="202" y="326"/>
                      </a:lnTo>
                      <a:lnTo>
                        <a:pt x="184" y="326"/>
                      </a:lnTo>
                      <a:lnTo>
                        <a:pt x="164" y="326"/>
                      </a:lnTo>
                      <a:lnTo>
                        <a:pt x="148" y="326"/>
                      </a:lnTo>
                      <a:lnTo>
                        <a:pt x="130" y="324"/>
                      </a:lnTo>
                      <a:lnTo>
                        <a:pt x="114" y="320"/>
                      </a:lnTo>
                      <a:lnTo>
                        <a:pt x="98" y="314"/>
                      </a:lnTo>
                      <a:lnTo>
                        <a:pt x="84" y="308"/>
                      </a:lnTo>
                      <a:lnTo>
                        <a:pt x="70" y="300"/>
                      </a:lnTo>
                      <a:lnTo>
                        <a:pt x="58" y="292"/>
                      </a:lnTo>
                      <a:lnTo>
                        <a:pt x="46" y="282"/>
                      </a:lnTo>
                      <a:lnTo>
                        <a:pt x="36" y="272"/>
                      </a:lnTo>
                      <a:lnTo>
                        <a:pt x="28" y="258"/>
                      </a:lnTo>
                      <a:lnTo>
                        <a:pt x="20" y="246"/>
                      </a:lnTo>
                      <a:lnTo>
                        <a:pt x="12" y="232"/>
                      </a:lnTo>
                      <a:lnTo>
                        <a:pt x="8" y="216"/>
                      </a:lnTo>
                      <a:lnTo>
                        <a:pt x="4" y="200"/>
                      </a:lnTo>
                      <a:lnTo>
                        <a:pt x="2" y="182"/>
                      </a:lnTo>
                      <a:lnTo>
                        <a:pt x="0" y="164"/>
                      </a:lnTo>
                      <a:lnTo>
                        <a:pt x="2" y="146"/>
                      </a:lnTo>
                      <a:lnTo>
                        <a:pt x="4" y="128"/>
                      </a:lnTo>
                      <a:lnTo>
                        <a:pt x="8" y="112"/>
                      </a:lnTo>
                      <a:lnTo>
                        <a:pt x="12" y="96"/>
                      </a:lnTo>
                      <a:lnTo>
                        <a:pt x="20" y="82"/>
                      </a:lnTo>
                      <a:lnTo>
                        <a:pt x="28" y="68"/>
                      </a:lnTo>
                      <a:lnTo>
                        <a:pt x="36" y="56"/>
                      </a:lnTo>
                      <a:lnTo>
                        <a:pt x="48" y="44"/>
                      </a:lnTo>
                      <a:lnTo>
                        <a:pt x="58" y="34"/>
                      </a:lnTo>
                      <a:lnTo>
                        <a:pt x="72" y="26"/>
                      </a:lnTo>
                      <a:lnTo>
                        <a:pt x="84" y="18"/>
                      </a:lnTo>
                      <a:lnTo>
                        <a:pt x="100" y="12"/>
                      </a:lnTo>
                      <a:lnTo>
                        <a:pt x="114" y="6"/>
                      </a:lnTo>
                      <a:lnTo>
                        <a:pt x="130" y="2"/>
                      </a:lnTo>
                      <a:lnTo>
                        <a:pt x="148" y="0"/>
                      </a:lnTo>
                      <a:lnTo>
                        <a:pt x="164" y="0"/>
                      </a:lnTo>
                      <a:lnTo>
                        <a:pt x="182" y="0"/>
                      </a:lnTo>
                      <a:lnTo>
                        <a:pt x="200" y="2"/>
                      </a:lnTo>
                      <a:lnTo>
                        <a:pt x="216" y="4"/>
                      </a:lnTo>
                      <a:lnTo>
                        <a:pt x="232" y="8"/>
                      </a:lnTo>
                      <a:lnTo>
                        <a:pt x="248" y="14"/>
                      </a:lnTo>
                      <a:lnTo>
                        <a:pt x="262" y="22"/>
                      </a:lnTo>
                      <a:lnTo>
                        <a:pt x="276" y="30"/>
                      </a:lnTo>
                      <a:lnTo>
                        <a:pt x="290" y="40"/>
                      </a:lnTo>
                      <a:lnTo>
                        <a:pt x="250" y="82"/>
                      </a:lnTo>
                      <a:lnTo>
                        <a:pt x="232" y="70"/>
                      </a:lnTo>
                      <a:lnTo>
                        <a:pt x="212" y="62"/>
                      </a:lnTo>
                      <a:lnTo>
                        <a:pt x="188" y="56"/>
                      </a:lnTo>
                      <a:lnTo>
                        <a:pt x="162" y="56"/>
                      </a:lnTo>
                      <a:lnTo>
                        <a:pt x="140" y="58"/>
                      </a:lnTo>
                      <a:lnTo>
                        <a:pt x="122" y="64"/>
                      </a:lnTo>
                      <a:lnTo>
                        <a:pt x="104" y="74"/>
                      </a:lnTo>
                      <a:lnTo>
                        <a:pt x="90" y="86"/>
                      </a:lnTo>
                      <a:lnTo>
                        <a:pt x="80" y="102"/>
                      </a:lnTo>
                      <a:lnTo>
                        <a:pt x="72" y="120"/>
                      </a:lnTo>
                      <a:lnTo>
                        <a:pt x="66" y="140"/>
                      </a:lnTo>
                      <a:lnTo>
                        <a:pt x="64" y="160"/>
                      </a:lnTo>
                      <a:lnTo>
                        <a:pt x="66" y="184"/>
                      </a:lnTo>
                      <a:lnTo>
                        <a:pt x="72" y="206"/>
                      </a:lnTo>
                      <a:lnTo>
                        <a:pt x="80" y="224"/>
                      </a:lnTo>
                      <a:lnTo>
                        <a:pt x="92" y="240"/>
                      </a:lnTo>
                      <a:lnTo>
                        <a:pt x="106" y="254"/>
                      </a:lnTo>
                      <a:lnTo>
                        <a:pt x="124" y="262"/>
                      </a:lnTo>
                      <a:lnTo>
                        <a:pt x="144" y="270"/>
                      </a:lnTo>
                      <a:lnTo>
                        <a:pt x="166" y="272"/>
                      </a:lnTo>
                      <a:lnTo>
                        <a:pt x="186" y="272"/>
                      </a:lnTo>
                      <a:lnTo>
                        <a:pt x="204" y="270"/>
                      </a:lnTo>
                      <a:lnTo>
                        <a:pt x="220" y="266"/>
                      </a:lnTo>
                      <a:lnTo>
                        <a:pt x="234" y="260"/>
                      </a:lnTo>
                      <a:lnTo>
                        <a:pt x="234" y="194"/>
                      </a:lnTo>
                      <a:lnTo>
                        <a:pt x="170" y="194"/>
                      </a:lnTo>
                      <a:lnTo>
                        <a:pt x="174" y="140"/>
                      </a:lnTo>
                      <a:lnTo>
                        <a:pt x="294" y="140"/>
                      </a:lnTo>
                      <a:lnTo>
                        <a:pt x="294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Freeform 17"/>
                <p:cNvSpPr>
                  <a:spLocks noChangeAspect="1" noEditPoints="1"/>
                </p:cNvSpPr>
                <p:nvPr/>
              </p:nvSpPr>
              <p:spPr bwMode="black">
                <a:xfrm>
                  <a:off x="4080" y="3569"/>
                  <a:ext cx="216" cy="224"/>
                </a:xfrm>
                <a:custGeom>
                  <a:avLst/>
                  <a:gdLst>
                    <a:gd name="T0" fmla="*/ 58 w 216"/>
                    <a:gd name="T1" fmla="*/ 132 h 224"/>
                    <a:gd name="T2" fmla="*/ 60 w 216"/>
                    <a:gd name="T3" fmla="*/ 142 h 224"/>
                    <a:gd name="T4" fmla="*/ 70 w 216"/>
                    <a:gd name="T5" fmla="*/ 158 h 224"/>
                    <a:gd name="T6" fmla="*/ 84 w 216"/>
                    <a:gd name="T7" fmla="*/ 170 h 224"/>
                    <a:gd name="T8" fmla="*/ 102 w 216"/>
                    <a:gd name="T9" fmla="*/ 176 h 224"/>
                    <a:gd name="T10" fmla="*/ 112 w 216"/>
                    <a:gd name="T11" fmla="*/ 176 h 224"/>
                    <a:gd name="T12" fmla="*/ 144 w 216"/>
                    <a:gd name="T13" fmla="*/ 172 h 224"/>
                    <a:gd name="T14" fmla="*/ 170 w 216"/>
                    <a:gd name="T15" fmla="*/ 150 h 224"/>
                    <a:gd name="T16" fmla="*/ 208 w 216"/>
                    <a:gd name="T17" fmla="*/ 180 h 224"/>
                    <a:gd name="T18" fmla="*/ 188 w 216"/>
                    <a:gd name="T19" fmla="*/ 200 h 224"/>
                    <a:gd name="T20" fmla="*/ 164 w 216"/>
                    <a:gd name="T21" fmla="*/ 214 h 224"/>
                    <a:gd name="T22" fmla="*/ 140 w 216"/>
                    <a:gd name="T23" fmla="*/ 222 h 224"/>
                    <a:gd name="T24" fmla="*/ 112 w 216"/>
                    <a:gd name="T25" fmla="*/ 224 h 224"/>
                    <a:gd name="T26" fmla="*/ 90 w 216"/>
                    <a:gd name="T27" fmla="*/ 222 h 224"/>
                    <a:gd name="T28" fmla="*/ 50 w 216"/>
                    <a:gd name="T29" fmla="*/ 206 h 224"/>
                    <a:gd name="T30" fmla="*/ 20 w 216"/>
                    <a:gd name="T31" fmla="*/ 178 h 224"/>
                    <a:gd name="T32" fmla="*/ 2 w 216"/>
                    <a:gd name="T33" fmla="*/ 136 h 224"/>
                    <a:gd name="T34" fmla="*/ 0 w 216"/>
                    <a:gd name="T35" fmla="*/ 112 h 224"/>
                    <a:gd name="T36" fmla="*/ 8 w 216"/>
                    <a:gd name="T37" fmla="*/ 66 h 224"/>
                    <a:gd name="T38" fmla="*/ 32 w 216"/>
                    <a:gd name="T39" fmla="*/ 32 h 224"/>
                    <a:gd name="T40" fmla="*/ 68 w 216"/>
                    <a:gd name="T41" fmla="*/ 8 h 224"/>
                    <a:gd name="T42" fmla="*/ 110 w 216"/>
                    <a:gd name="T43" fmla="*/ 0 h 224"/>
                    <a:gd name="T44" fmla="*/ 134 w 216"/>
                    <a:gd name="T45" fmla="*/ 2 h 224"/>
                    <a:gd name="T46" fmla="*/ 174 w 216"/>
                    <a:gd name="T47" fmla="*/ 18 h 224"/>
                    <a:gd name="T48" fmla="*/ 200 w 216"/>
                    <a:gd name="T49" fmla="*/ 46 h 224"/>
                    <a:gd name="T50" fmla="*/ 214 w 216"/>
                    <a:gd name="T51" fmla="*/ 90 h 224"/>
                    <a:gd name="T52" fmla="*/ 216 w 216"/>
                    <a:gd name="T53" fmla="*/ 132 h 224"/>
                    <a:gd name="T54" fmla="*/ 158 w 216"/>
                    <a:gd name="T55" fmla="*/ 88 h 224"/>
                    <a:gd name="T56" fmla="*/ 154 w 216"/>
                    <a:gd name="T57" fmla="*/ 70 h 224"/>
                    <a:gd name="T58" fmla="*/ 144 w 216"/>
                    <a:gd name="T59" fmla="*/ 56 h 224"/>
                    <a:gd name="T60" fmla="*/ 128 w 216"/>
                    <a:gd name="T61" fmla="*/ 48 h 224"/>
                    <a:gd name="T62" fmla="*/ 108 w 216"/>
                    <a:gd name="T63" fmla="*/ 46 h 224"/>
                    <a:gd name="T64" fmla="*/ 98 w 216"/>
                    <a:gd name="T65" fmla="*/ 46 h 224"/>
                    <a:gd name="T66" fmla="*/ 82 w 216"/>
                    <a:gd name="T67" fmla="*/ 52 h 224"/>
                    <a:gd name="T68" fmla="*/ 68 w 216"/>
                    <a:gd name="T69" fmla="*/ 64 h 224"/>
                    <a:gd name="T70" fmla="*/ 60 w 216"/>
                    <a:gd name="T71" fmla="*/ 80 h 224"/>
                    <a:gd name="T72" fmla="*/ 158 w 216"/>
                    <a:gd name="T73" fmla="*/ 88 h 22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16"/>
                    <a:gd name="T112" fmla="*/ 0 h 224"/>
                    <a:gd name="T113" fmla="*/ 216 w 216"/>
                    <a:gd name="T114" fmla="*/ 224 h 22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16" h="224">
                      <a:moveTo>
                        <a:pt x="216" y="132"/>
                      </a:moveTo>
                      <a:lnTo>
                        <a:pt x="58" y="132"/>
                      </a:lnTo>
                      <a:lnTo>
                        <a:pt x="60" y="142"/>
                      </a:lnTo>
                      <a:lnTo>
                        <a:pt x="64" y="150"/>
                      </a:lnTo>
                      <a:lnTo>
                        <a:pt x="70" y="158"/>
                      </a:lnTo>
                      <a:lnTo>
                        <a:pt x="76" y="164"/>
                      </a:lnTo>
                      <a:lnTo>
                        <a:pt x="84" y="170"/>
                      </a:lnTo>
                      <a:lnTo>
                        <a:pt x="92" y="174"/>
                      </a:lnTo>
                      <a:lnTo>
                        <a:pt x="102" y="176"/>
                      </a:lnTo>
                      <a:lnTo>
                        <a:pt x="112" y="176"/>
                      </a:lnTo>
                      <a:lnTo>
                        <a:pt x="128" y="176"/>
                      </a:lnTo>
                      <a:lnTo>
                        <a:pt x="144" y="172"/>
                      </a:lnTo>
                      <a:lnTo>
                        <a:pt x="156" y="162"/>
                      </a:lnTo>
                      <a:lnTo>
                        <a:pt x="170" y="150"/>
                      </a:lnTo>
                      <a:lnTo>
                        <a:pt x="208" y="180"/>
                      </a:lnTo>
                      <a:lnTo>
                        <a:pt x="198" y="190"/>
                      </a:lnTo>
                      <a:lnTo>
                        <a:pt x="188" y="200"/>
                      </a:lnTo>
                      <a:lnTo>
                        <a:pt x="176" y="208"/>
                      </a:lnTo>
                      <a:lnTo>
                        <a:pt x="164" y="214"/>
                      </a:lnTo>
                      <a:lnTo>
                        <a:pt x="152" y="218"/>
                      </a:lnTo>
                      <a:lnTo>
                        <a:pt x="140" y="222"/>
                      </a:lnTo>
                      <a:lnTo>
                        <a:pt x="126" y="224"/>
                      </a:lnTo>
                      <a:lnTo>
                        <a:pt x="112" y="224"/>
                      </a:lnTo>
                      <a:lnTo>
                        <a:pt x="90" y="222"/>
                      </a:lnTo>
                      <a:lnTo>
                        <a:pt x="68" y="216"/>
                      </a:lnTo>
                      <a:lnTo>
                        <a:pt x="50" y="206"/>
                      </a:lnTo>
                      <a:lnTo>
                        <a:pt x="32" y="194"/>
                      </a:lnTo>
                      <a:lnTo>
                        <a:pt x="20" y="178"/>
                      </a:lnTo>
                      <a:lnTo>
                        <a:pt x="10" y="158"/>
                      </a:lnTo>
                      <a:lnTo>
                        <a:pt x="2" y="136"/>
                      </a:lnTo>
                      <a:lnTo>
                        <a:pt x="0" y="112"/>
                      </a:lnTo>
                      <a:lnTo>
                        <a:pt x="2" y="88"/>
                      </a:lnTo>
                      <a:lnTo>
                        <a:pt x="8" y="66"/>
                      </a:lnTo>
                      <a:lnTo>
                        <a:pt x="18" y="48"/>
                      </a:lnTo>
                      <a:lnTo>
                        <a:pt x="32" y="32"/>
                      </a:lnTo>
                      <a:lnTo>
                        <a:pt x="48" y="18"/>
                      </a:lnTo>
                      <a:lnTo>
                        <a:pt x="68" y="8"/>
                      </a:lnTo>
                      <a:lnTo>
                        <a:pt x="88" y="2"/>
                      </a:lnTo>
                      <a:lnTo>
                        <a:pt x="110" y="0"/>
                      </a:lnTo>
                      <a:lnTo>
                        <a:pt x="134" y="2"/>
                      </a:lnTo>
                      <a:lnTo>
                        <a:pt x="156" y="8"/>
                      </a:lnTo>
                      <a:lnTo>
                        <a:pt x="174" y="18"/>
                      </a:lnTo>
                      <a:lnTo>
                        <a:pt x="190" y="30"/>
                      </a:lnTo>
                      <a:lnTo>
                        <a:pt x="200" y="46"/>
                      </a:lnTo>
                      <a:lnTo>
                        <a:pt x="210" y="66"/>
                      </a:lnTo>
                      <a:lnTo>
                        <a:pt x="214" y="90"/>
                      </a:lnTo>
                      <a:lnTo>
                        <a:pt x="216" y="116"/>
                      </a:lnTo>
                      <a:lnTo>
                        <a:pt x="216" y="132"/>
                      </a:lnTo>
                      <a:close/>
                      <a:moveTo>
                        <a:pt x="158" y="88"/>
                      </a:moveTo>
                      <a:lnTo>
                        <a:pt x="158" y="88"/>
                      </a:lnTo>
                      <a:lnTo>
                        <a:pt x="158" y="78"/>
                      </a:lnTo>
                      <a:lnTo>
                        <a:pt x="154" y="70"/>
                      </a:lnTo>
                      <a:lnTo>
                        <a:pt x="150" y="62"/>
                      </a:lnTo>
                      <a:lnTo>
                        <a:pt x="144" y="56"/>
                      </a:lnTo>
                      <a:lnTo>
                        <a:pt x="136" y="52"/>
                      </a:lnTo>
                      <a:lnTo>
                        <a:pt x="128" y="48"/>
                      </a:lnTo>
                      <a:lnTo>
                        <a:pt x="120" y="46"/>
                      </a:lnTo>
                      <a:lnTo>
                        <a:pt x="108" y="46"/>
                      </a:lnTo>
                      <a:lnTo>
                        <a:pt x="98" y="46"/>
                      </a:lnTo>
                      <a:lnTo>
                        <a:pt x="90" y="48"/>
                      </a:lnTo>
                      <a:lnTo>
                        <a:pt x="82" y="52"/>
                      </a:lnTo>
                      <a:lnTo>
                        <a:pt x="74" y="58"/>
                      </a:lnTo>
                      <a:lnTo>
                        <a:pt x="68" y="64"/>
                      </a:lnTo>
                      <a:lnTo>
                        <a:pt x="64" y="72"/>
                      </a:lnTo>
                      <a:lnTo>
                        <a:pt x="60" y="80"/>
                      </a:lnTo>
                      <a:lnTo>
                        <a:pt x="58" y="88"/>
                      </a:lnTo>
                      <a:lnTo>
                        <a:pt x="158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Freeform 18"/>
                <p:cNvSpPr>
                  <a:spLocks noChangeAspect="1" noEditPoints="1"/>
                </p:cNvSpPr>
                <p:nvPr/>
              </p:nvSpPr>
              <p:spPr bwMode="black">
                <a:xfrm>
                  <a:off x="3342" y="3569"/>
                  <a:ext cx="196" cy="224"/>
                </a:xfrm>
                <a:custGeom>
                  <a:avLst/>
                  <a:gdLst>
                    <a:gd name="T0" fmla="*/ 196 w 196"/>
                    <a:gd name="T1" fmla="*/ 218 h 224"/>
                    <a:gd name="T2" fmla="*/ 144 w 196"/>
                    <a:gd name="T3" fmla="*/ 198 h 224"/>
                    <a:gd name="T4" fmla="*/ 138 w 196"/>
                    <a:gd name="T5" fmla="*/ 204 h 224"/>
                    <a:gd name="T6" fmla="*/ 114 w 196"/>
                    <a:gd name="T7" fmla="*/ 218 h 224"/>
                    <a:gd name="T8" fmla="*/ 78 w 196"/>
                    <a:gd name="T9" fmla="*/ 224 h 224"/>
                    <a:gd name="T10" fmla="*/ 62 w 196"/>
                    <a:gd name="T11" fmla="*/ 224 h 224"/>
                    <a:gd name="T12" fmla="*/ 36 w 196"/>
                    <a:gd name="T13" fmla="*/ 216 h 224"/>
                    <a:gd name="T14" fmla="*/ 14 w 196"/>
                    <a:gd name="T15" fmla="*/ 200 h 224"/>
                    <a:gd name="T16" fmla="*/ 2 w 196"/>
                    <a:gd name="T17" fmla="*/ 176 h 224"/>
                    <a:gd name="T18" fmla="*/ 0 w 196"/>
                    <a:gd name="T19" fmla="*/ 160 h 224"/>
                    <a:gd name="T20" fmla="*/ 4 w 196"/>
                    <a:gd name="T21" fmla="*/ 136 h 224"/>
                    <a:gd name="T22" fmla="*/ 12 w 196"/>
                    <a:gd name="T23" fmla="*/ 118 h 224"/>
                    <a:gd name="T24" fmla="*/ 28 w 196"/>
                    <a:gd name="T25" fmla="*/ 104 h 224"/>
                    <a:gd name="T26" fmla="*/ 46 w 196"/>
                    <a:gd name="T27" fmla="*/ 96 h 224"/>
                    <a:gd name="T28" fmla="*/ 88 w 196"/>
                    <a:gd name="T29" fmla="*/ 86 h 224"/>
                    <a:gd name="T30" fmla="*/ 130 w 196"/>
                    <a:gd name="T31" fmla="*/ 84 h 224"/>
                    <a:gd name="T32" fmla="*/ 140 w 196"/>
                    <a:gd name="T33" fmla="*/ 82 h 224"/>
                    <a:gd name="T34" fmla="*/ 140 w 196"/>
                    <a:gd name="T35" fmla="*/ 72 h 224"/>
                    <a:gd name="T36" fmla="*/ 134 w 196"/>
                    <a:gd name="T37" fmla="*/ 60 h 224"/>
                    <a:gd name="T38" fmla="*/ 124 w 196"/>
                    <a:gd name="T39" fmla="*/ 50 h 224"/>
                    <a:gd name="T40" fmla="*/ 106 w 196"/>
                    <a:gd name="T41" fmla="*/ 46 h 224"/>
                    <a:gd name="T42" fmla="*/ 96 w 196"/>
                    <a:gd name="T43" fmla="*/ 46 h 224"/>
                    <a:gd name="T44" fmla="*/ 66 w 196"/>
                    <a:gd name="T45" fmla="*/ 52 h 224"/>
                    <a:gd name="T46" fmla="*/ 40 w 196"/>
                    <a:gd name="T47" fmla="*/ 68 h 224"/>
                    <a:gd name="T48" fmla="*/ 6 w 196"/>
                    <a:gd name="T49" fmla="*/ 34 h 224"/>
                    <a:gd name="T50" fmla="*/ 28 w 196"/>
                    <a:gd name="T51" fmla="*/ 18 h 224"/>
                    <a:gd name="T52" fmla="*/ 76 w 196"/>
                    <a:gd name="T53" fmla="*/ 2 h 224"/>
                    <a:gd name="T54" fmla="*/ 100 w 196"/>
                    <a:gd name="T55" fmla="*/ 0 h 224"/>
                    <a:gd name="T56" fmla="*/ 144 w 196"/>
                    <a:gd name="T57" fmla="*/ 6 h 224"/>
                    <a:gd name="T58" fmla="*/ 174 w 196"/>
                    <a:gd name="T59" fmla="*/ 22 h 224"/>
                    <a:gd name="T60" fmla="*/ 190 w 196"/>
                    <a:gd name="T61" fmla="*/ 46 h 224"/>
                    <a:gd name="T62" fmla="*/ 196 w 196"/>
                    <a:gd name="T63" fmla="*/ 80 h 224"/>
                    <a:gd name="T64" fmla="*/ 140 w 196"/>
                    <a:gd name="T65" fmla="*/ 126 h 224"/>
                    <a:gd name="T66" fmla="*/ 132 w 196"/>
                    <a:gd name="T67" fmla="*/ 126 h 224"/>
                    <a:gd name="T68" fmla="*/ 96 w 196"/>
                    <a:gd name="T69" fmla="*/ 128 h 224"/>
                    <a:gd name="T70" fmla="*/ 74 w 196"/>
                    <a:gd name="T71" fmla="*/ 134 h 224"/>
                    <a:gd name="T72" fmla="*/ 60 w 196"/>
                    <a:gd name="T73" fmla="*/ 146 h 224"/>
                    <a:gd name="T74" fmla="*/ 58 w 196"/>
                    <a:gd name="T75" fmla="*/ 156 h 224"/>
                    <a:gd name="T76" fmla="*/ 62 w 196"/>
                    <a:gd name="T77" fmla="*/ 168 h 224"/>
                    <a:gd name="T78" fmla="*/ 70 w 196"/>
                    <a:gd name="T79" fmla="*/ 176 h 224"/>
                    <a:gd name="T80" fmla="*/ 84 w 196"/>
                    <a:gd name="T81" fmla="*/ 180 h 224"/>
                    <a:gd name="T82" fmla="*/ 114 w 196"/>
                    <a:gd name="T83" fmla="*/ 174 h 224"/>
                    <a:gd name="T84" fmla="*/ 128 w 196"/>
                    <a:gd name="T85" fmla="*/ 164 h 224"/>
                    <a:gd name="T86" fmla="*/ 138 w 196"/>
                    <a:gd name="T87" fmla="*/ 152 h 224"/>
                    <a:gd name="T88" fmla="*/ 140 w 196"/>
                    <a:gd name="T89" fmla="*/ 134 h 22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96"/>
                    <a:gd name="T136" fmla="*/ 0 h 224"/>
                    <a:gd name="T137" fmla="*/ 196 w 196"/>
                    <a:gd name="T138" fmla="*/ 224 h 22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96" h="224">
                      <a:moveTo>
                        <a:pt x="196" y="80"/>
                      </a:moveTo>
                      <a:lnTo>
                        <a:pt x="196" y="218"/>
                      </a:lnTo>
                      <a:lnTo>
                        <a:pt x="146" y="218"/>
                      </a:lnTo>
                      <a:lnTo>
                        <a:pt x="144" y="198"/>
                      </a:lnTo>
                      <a:lnTo>
                        <a:pt x="138" y="204"/>
                      </a:lnTo>
                      <a:lnTo>
                        <a:pt x="130" y="210"/>
                      </a:lnTo>
                      <a:lnTo>
                        <a:pt x="114" y="218"/>
                      </a:lnTo>
                      <a:lnTo>
                        <a:pt x="96" y="222"/>
                      </a:lnTo>
                      <a:lnTo>
                        <a:pt x="78" y="224"/>
                      </a:lnTo>
                      <a:lnTo>
                        <a:pt x="62" y="224"/>
                      </a:lnTo>
                      <a:lnTo>
                        <a:pt x="48" y="220"/>
                      </a:lnTo>
                      <a:lnTo>
                        <a:pt x="36" y="216"/>
                      </a:lnTo>
                      <a:lnTo>
                        <a:pt x="24" y="208"/>
                      </a:lnTo>
                      <a:lnTo>
                        <a:pt x="14" y="200"/>
                      </a:lnTo>
                      <a:lnTo>
                        <a:pt x="8" y="188"/>
                      </a:lnTo>
                      <a:lnTo>
                        <a:pt x="2" y="176"/>
                      </a:lnTo>
                      <a:lnTo>
                        <a:pt x="0" y="160"/>
                      </a:lnTo>
                      <a:lnTo>
                        <a:pt x="0" y="148"/>
                      </a:lnTo>
                      <a:lnTo>
                        <a:pt x="4" y="136"/>
                      </a:lnTo>
                      <a:lnTo>
                        <a:pt x="8" y="126"/>
                      </a:lnTo>
                      <a:lnTo>
                        <a:pt x="12" y="118"/>
                      </a:lnTo>
                      <a:lnTo>
                        <a:pt x="20" y="110"/>
                      </a:lnTo>
                      <a:lnTo>
                        <a:pt x="28" y="104"/>
                      </a:lnTo>
                      <a:lnTo>
                        <a:pt x="36" y="100"/>
                      </a:lnTo>
                      <a:lnTo>
                        <a:pt x="46" y="96"/>
                      </a:lnTo>
                      <a:lnTo>
                        <a:pt x="66" y="90"/>
                      </a:lnTo>
                      <a:lnTo>
                        <a:pt x="88" y="86"/>
                      </a:lnTo>
                      <a:lnTo>
                        <a:pt x="110" y="84"/>
                      </a:lnTo>
                      <a:lnTo>
                        <a:pt x="130" y="84"/>
                      </a:lnTo>
                      <a:lnTo>
                        <a:pt x="140" y="84"/>
                      </a:lnTo>
                      <a:lnTo>
                        <a:pt x="140" y="82"/>
                      </a:lnTo>
                      <a:lnTo>
                        <a:pt x="140" y="72"/>
                      </a:lnTo>
                      <a:lnTo>
                        <a:pt x="138" y="66"/>
                      </a:lnTo>
                      <a:lnTo>
                        <a:pt x="134" y="60"/>
                      </a:lnTo>
                      <a:lnTo>
                        <a:pt x="130" y="54"/>
                      </a:lnTo>
                      <a:lnTo>
                        <a:pt x="124" y="50"/>
                      </a:lnTo>
                      <a:lnTo>
                        <a:pt x="116" y="48"/>
                      </a:lnTo>
                      <a:lnTo>
                        <a:pt x="106" y="46"/>
                      </a:lnTo>
                      <a:lnTo>
                        <a:pt x="96" y="46"/>
                      </a:lnTo>
                      <a:lnTo>
                        <a:pt x="80" y="46"/>
                      </a:lnTo>
                      <a:lnTo>
                        <a:pt x="66" y="52"/>
                      </a:lnTo>
                      <a:lnTo>
                        <a:pt x="52" y="58"/>
                      </a:lnTo>
                      <a:lnTo>
                        <a:pt x="40" y="68"/>
                      </a:lnTo>
                      <a:lnTo>
                        <a:pt x="6" y="34"/>
                      </a:lnTo>
                      <a:lnTo>
                        <a:pt x="18" y="26"/>
                      </a:lnTo>
                      <a:lnTo>
                        <a:pt x="28" y="18"/>
                      </a:lnTo>
                      <a:lnTo>
                        <a:pt x="52" y="8"/>
                      </a:lnTo>
                      <a:lnTo>
                        <a:pt x="76" y="2"/>
                      </a:lnTo>
                      <a:lnTo>
                        <a:pt x="100" y="0"/>
                      </a:lnTo>
                      <a:lnTo>
                        <a:pt x="124" y="2"/>
                      </a:lnTo>
                      <a:lnTo>
                        <a:pt x="144" y="6"/>
                      </a:lnTo>
                      <a:lnTo>
                        <a:pt x="160" y="12"/>
                      </a:lnTo>
                      <a:lnTo>
                        <a:pt x="174" y="22"/>
                      </a:lnTo>
                      <a:lnTo>
                        <a:pt x="184" y="34"/>
                      </a:lnTo>
                      <a:lnTo>
                        <a:pt x="190" y="46"/>
                      </a:lnTo>
                      <a:lnTo>
                        <a:pt x="194" y="62"/>
                      </a:lnTo>
                      <a:lnTo>
                        <a:pt x="196" y="80"/>
                      </a:lnTo>
                      <a:close/>
                      <a:moveTo>
                        <a:pt x="140" y="126"/>
                      </a:moveTo>
                      <a:lnTo>
                        <a:pt x="132" y="126"/>
                      </a:lnTo>
                      <a:lnTo>
                        <a:pt x="110" y="126"/>
                      </a:lnTo>
                      <a:lnTo>
                        <a:pt x="96" y="128"/>
                      </a:lnTo>
                      <a:lnTo>
                        <a:pt x="84" y="130"/>
                      </a:lnTo>
                      <a:lnTo>
                        <a:pt x="74" y="134"/>
                      </a:lnTo>
                      <a:lnTo>
                        <a:pt x="66" y="140"/>
                      </a:lnTo>
                      <a:lnTo>
                        <a:pt x="60" y="146"/>
                      </a:lnTo>
                      <a:lnTo>
                        <a:pt x="58" y="156"/>
                      </a:lnTo>
                      <a:lnTo>
                        <a:pt x="58" y="162"/>
                      </a:lnTo>
                      <a:lnTo>
                        <a:pt x="62" y="168"/>
                      </a:lnTo>
                      <a:lnTo>
                        <a:pt x="66" y="172"/>
                      </a:lnTo>
                      <a:lnTo>
                        <a:pt x="70" y="176"/>
                      </a:lnTo>
                      <a:lnTo>
                        <a:pt x="78" y="178"/>
                      </a:lnTo>
                      <a:lnTo>
                        <a:pt x="84" y="180"/>
                      </a:lnTo>
                      <a:lnTo>
                        <a:pt x="100" y="178"/>
                      </a:lnTo>
                      <a:lnTo>
                        <a:pt x="114" y="174"/>
                      </a:lnTo>
                      <a:lnTo>
                        <a:pt x="122" y="170"/>
                      </a:lnTo>
                      <a:lnTo>
                        <a:pt x="128" y="164"/>
                      </a:lnTo>
                      <a:lnTo>
                        <a:pt x="134" y="158"/>
                      </a:lnTo>
                      <a:lnTo>
                        <a:pt x="138" y="152"/>
                      </a:lnTo>
                      <a:lnTo>
                        <a:pt x="140" y="144"/>
                      </a:lnTo>
                      <a:lnTo>
                        <a:pt x="140" y="134"/>
                      </a:lnTo>
                      <a:lnTo>
                        <a:pt x="14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 19"/>
                <p:cNvSpPr>
                  <a:spLocks noChangeAspect="1" noEditPoints="1"/>
                </p:cNvSpPr>
                <p:nvPr/>
              </p:nvSpPr>
              <p:spPr bwMode="black">
                <a:xfrm>
                  <a:off x="4402" y="3735"/>
                  <a:ext cx="58" cy="56"/>
                </a:xfrm>
                <a:custGeom>
                  <a:avLst/>
                  <a:gdLst>
                    <a:gd name="T0" fmla="*/ 6 w 58"/>
                    <a:gd name="T1" fmla="*/ 28 h 56"/>
                    <a:gd name="T2" fmla="*/ 14 w 58"/>
                    <a:gd name="T3" fmla="*/ 12 h 56"/>
                    <a:gd name="T4" fmla="*/ 30 w 58"/>
                    <a:gd name="T5" fmla="*/ 4 h 56"/>
                    <a:gd name="T6" fmla="*/ 38 w 58"/>
                    <a:gd name="T7" fmla="*/ 6 h 56"/>
                    <a:gd name="T8" fmla="*/ 52 w 58"/>
                    <a:gd name="T9" fmla="*/ 18 h 56"/>
                    <a:gd name="T10" fmla="*/ 54 w 58"/>
                    <a:gd name="T11" fmla="*/ 28 h 56"/>
                    <a:gd name="T12" fmla="*/ 46 w 58"/>
                    <a:gd name="T13" fmla="*/ 46 h 56"/>
                    <a:gd name="T14" fmla="*/ 30 w 58"/>
                    <a:gd name="T15" fmla="*/ 52 h 56"/>
                    <a:gd name="T16" fmla="*/ 20 w 58"/>
                    <a:gd name="T17" fmla="*/ 50 h 56"/>
                    <a:gd name="T18" fmla="*/ 8 w 58"/>
                    <a:gd name="T19" fmla="*/ 38 h 56"/>
                    <a:gd name="T20" fmla="*/ 6 w 58"/>
                    <a:gd name="T21" fmla="*/ 28 h 56"/>
                    <a:gd name="T22" fmla="*/ 30 w 58"/>
                    <a:gd name="T23" fmla="*/ 56 h 56"/>
                    <a:gd name="T24" fmla="*/ 50 w 58"/>
                    <a:gd name="T25" fmla="*/ 48 h 56"/>
                    <a:gd name="T26" fmla="*/ 58 w 58"/>
                    <a:gd name="T27" fmla="*/ 34 h 56"/>
                    <a:gd name="T28" fmla="*/ 58 w 58"/>
                    <a:gd name="T29" fmla="*/ 28 h 56"/>
                    <a:gd name="T30" fmla="*/ 56 w 58"/>
                    <a:gd name="T31" fmla="*/ 16 h 56"/>
                    <a:gd name="T32" fmla="*/ 42 w 58"/>
                    <a:gd name="T33" fmla="*/ 2 h 56"/>
                    <a:gd name="T34" fmla="*/ 30 w 58"/>
                    <a:gd name="T35" fmla="*/ 0 h 56"/>
                    <a:gd name="T36" fmla="*/ 10 w 58"/>
                    <a:gd name="T37" fmla="*/ 8 h 56"/>
                    <a:gd name="T38" fmla="*/ 2 w 58"/>
                    <a:gd name="T39" fmla="*/ 22 h 56"/>
                    <a:gd name="T40" fmla="*/ 0 w 58"/>
                    <a:gd name="T41" fmla="*/ 28 h 56"/>
                    <a:gd name="T42" fmla="*/ 4 w 58"/>
                    <a:gd name="T43" fmla="*/ 40 h 56"/>
                    <a:gd name="T44" fmla="*/ 18 w 58"/>
                    <a:gd name="T45" fmla="*/ 54 h 56"/>
                    <a:gd name="T46" fmla="*/ 30 w 58"/>
                    <a:gd name="T47" fmla="*/ 56 h 56"/>
                    <a:gd name="T48" fmla="*/ 30 w 58"/>
                    <a:gd name="T49" fmla="*/ 30 h 56"/>
                    <a:gd name="T50" fmla="*/ 44 w 58"/>
                    <a:gd name="T51" fmla="*/ 44 h 56"/>
                    <a:gd name="T52" fmla="*/ 34 w 58"/>
                    <a:gd name="T53" fmla="*/ 30 h 56"/>
                    <a:gd name="T54" fmla="*/ 42 w 58"/>
                    <a:gd name="T55" fmla="*/ 24 h 56"/>
                    <a:gd name="T56" fmla="*/ 44 w 58"/>
                    <a:gd name="T57" fmla="*/ 22 h 56"/>
                    <a:gd name="T58" fmla="*/ 40 w 58"/>
                    <a:gd name="T59" fmla="*/ 14 h 56"/>
                    <a:gd name="T60" fmla="*/ 32 w 58"/>
                    <a:gd name="T61" fmla="*/ 12 h 56"/>
                    <a:gd name="T62" fmla="*/ 18 w 58"/>
                    <a:gd name="T63" fmla="*/ 44 h 56"/>
                    <a:gd name="T64" fmla="*/ 24 w 58"/>
                    <a:gd name="T65" fmla="*/ 30 h 56"/>
                    <a:gd name="T66" fmla="*/ 24 w 58"/>
                    <a:gd name="T67" fmla="*/ 16 h 56"/>
                    <a:gd name="T68" fmla="*/ 30 w 58"/>
                    <a:gd name="T69" fmla="*/ 16 h 56"/>
                    <a:gd name="T70" fmla="*/ 38 w 58"/>
                    <a:gd name="T71" fmla="*/ 18 h 56"/>
                    <a:gd name="T72" fmla="*/ 38 w 58"/>
                    <a:gd name="T73" fmla="*/ 20 h 56"/>
                    <a:gd name="T74" fmla="*/ 36 w 58"/>
                    <a:gd name="T75" fmla="*/ 26 h 56"/>
                    <a:gd name="T76" fmla="*/ 24 w 58"/>
                    <a:gd name="T77" fmla="*/ 26 h 5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58"/>
                    <a:gd name="T118" fmla="*/ 0 h 56"/>
                    <a:gd name="T119" fmla="*/ 58 w 58"/>
                    <a:gd name="T120" fmla="*/ 56 h 5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58" h="56">
                      <a:moveTo>
                        <a:pt x="6" y="28"/>
                      </a:moveTo>
                      <a:lnTo>
                        <a:pt x="6" y="28"/>
                      </a:lnTo>
                      <a:lnTo>
                        <a:pt x="8" y="18"/>
                      </a:lnTo>
                      <a:lnTo>
                        <a:pt x="14" y="12"/>
                      </a:lnTo>
                      <a:lnTo>
                        <a:pt x="20" y="6"/>
                      </a:lnTo>
                      <a:lnTo>
                        <a:pt x="30" y="4"/>
                      </a:lnTo>
                      <a:lnTo>
                        <a:pt x="38" y="6"/>
                      </a:lnTo>
                      <a:lnTo>
                        <a:pt x="46" y="12"/>
                      </a:lnTo>
                      <a:lnTo>
                        <a:pt x="52" y="18"/>
                      </a:lnTo>
                      <a:lnTo>
                        <a:pt x="54" y="28"/>
                      </a:lnTo>
                      <a:lnTo>
                        <a:pt x="52" y="38"/>
                      </a:lnTo>
                      <a:lnTo>
                        <a:pt x="46" y="46"/>
                      </a:lnTo>
                      <a:lnTo>
                        <a:pt x="38" y="50"/>
                      </a:lnTo>
                      <a:lnTo>
                        <a:pt x="30" y="52"/>
                      </a:lnTo>
                      <a:lnTo>
                        <a:pt x="20" y="50"/>
                      </a:lnTo>
                      <a:lnTo>
                        <a:pt x="14" y="46"/>
                      </a:lnTo>
                      <a:lnTo>
                        <a:pt x="8" y="38"/>
                      </a:lnTo>
                      <a:lnTo>
                        <a:pt x="6" y="28"/>
                      </a:lnTo>
                      <a:close/>
                      <a:moveTo>
                        <a:pt x="30" y="56"/>
                      </a:moveTo>
                      <a:lnTo>
                        <a:pt x="30" y="56"/>
                      </a:lnTo>
                      <a:lnTo>
                        <a:pt x="42" y="54"/>
                      </a:lnTo>
                      <a:lnTo>
                        <a:pt x="50" y="48"/>
                      </a:lnTo>
                      <a:lnTo>
                        <a:pt x="56" y="40"/>
                      </a:lnTo>
                      <a:lnTo>
                        <a:pt x="58" y="34"/>
                      </a:lnTo>
                      <a:lnTo>
                        <a:pt x="58" y="28"/>
                      </a:lnTo>
                      <a:lnTo>
                        <a:pt x="58" y="22"/>
                      </a:lnTo>
                      <a:lnTo>
                        <a:pt x="56" y="16"/>
                      </a:lnTo>
                      <a:lnTo>
                        <a:pt x="50" y="8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18" y="2"/>
                      </a:lnTo>
                      <a:lnTo>
                        <a:pt x="10" y="8"/>
                      </a:lnTo>
                      <a:lnTo>
                        <a:pt x="4" y="16"/>
                      </a:lnTo>
                      <a:lnTo>
                        <a:pt x="2" y="22"/>
                      </a:lnTo>
                      <a:lnTo>
                        <a:pt x="0" y="28"/>
                      </a:lnTo>
                      <a:lnTo>
                        <a:pt x="2" y="34"/>
                      </a:lnTo>
                      <a:lnTo>
                        <a:pt x="4" y="40"/>
                      </a:lnTo>
                      <a:lnTo>
                        <a:pt x="10" y="48"/>
                      </a:lnTo>
                      <a:lnTo>
                        <a:pt x="18" y="54"/>
                      </a:lnTo>
                      <a:lnTo>
                        <a:pt x="30" y="56"/>
                      </a:lnTo>
                      <a:close/>
                      <a:moveTo>
                        <a:pt x="24" y="30"/>
                      </a:moveTo>
                      <a:lnTo>
                        <a:pt x="30" y="30"/>
                      </a:lnTo>
                      <a:lnTo>
                        <a:pt x="38" y="44"/>
                      </a:lnTo>
                      <a:lnTo>
                        <a:pt x="44" y="44"/>
                      </a:lnTo>
                      <a:lnTo>
                        <a:pt x="34" y="30"/>
                      </a:lnTo>
                      <a:lnTo>
                        <a:pt x="40" y="28"/>
                      </a:lnTo>
                      <a:lnTo>
                        <a:pt x="42" y="24"/>
                      </a:lnTo>
                      <a:lnTo>
                        <a:pt x="44" y="22"/>
                      </a:lnTo>
                      <a:lnTo>
                        <a:pt x="42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18" y="12"/>
                      </a:lnTo>
                      <a:lnTo>
                        <a:pt x="18" y="44"/>
                      </a:lnTo>
                      <a:lnTo>
                        <a:pt x="24" y="44"/>
                      </a:lnTo>
                      <a:lnTo>
                        <a:pt x="24" y="30"/>
                      </a:lnTo>
                      <a:close/>
                      <a:moveTo>
                        <a:pt x="24" y="26"/>
                      </a:moveTo>
                      <a:lnTo>
                        <a:pt x="24" y="16"/>
                      </a:lnTo>
                      <a:lnTo>
                        <a:pt x="30" y="16"/>
                      </a:lnTo>
                      <a:lnTo>
                        <a:pt x="36" y="16"/>
                      </a:lnTo>
                      <a:lnTo>
                        <a:pt x="38" y="18"/>
                      </a:lnTo>
                      <a:lnTo>
                        <a:pt x="38" y="20"/>
                      </a:lnTo>
                      <a:lnTo>
                        <a:pt x="38" y="24"/>
                      </a:lnTo>
                      <a:lnTo>
                        <a:pt x="36" y="26"/>
                      </a:lnTo>
                      <a:lnTo>
                        <a:pt x="30" y="26"/>
                      </a:lnTo>
                      <a:lnTo>
                        <a:pt x="2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" t="12085" r="549" b="50878"/>
            <a:stretch/>
          </p:blipFill>
          <p:spPr>
            <a:xfrm>
              <a:off x="147047" y="0"/>
              <a:ext cx="12044953" cy="2540000"/>
            </a:xfrm>
            <a:prstGeom prst="rect">
              <a:avLst/>
            </a:prstGeom>
          </p:spPr>
        </p:pic>
      </p:grpSp>
      <p:sp>
        <p:nvSpPr>
          <p:cNvPr id="19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1788588" y="298824"/>
            <a:ext cx="403412" cy="584947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17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ANZ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80209" y="66841"/>
            <a:ext cx="12111791" cy="6791159"/>
            <a:chOff x="80209" y="66841"/>
            <a:chExt cx="12111791" cy="679115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" b="974"/>
            <a:stretch/>
          </p:blipFill>
          <p:spPr>
            <a:xfrm>
              <a:off x="80209" y="66841"/>
              <a:ext cx="12111791" cy="6791159"/>
            </a:xfrm>
            <a:prstGeom prst="rect">
              <a:avLst/>
            </a:prstGeom>
          </p:spPr>
        </p:pic>
        <p:grpSp>
          <p:nvGrpSpPr>
            <p:cNvPr id="14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rgbClr val="00529B"/>
            </a:solidFill>
          </p:grpSpPr>
          <p:sp>
            <p:nvSpPr>
              <p:cNvPr id="15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9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0820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Brazil/GML/SupplyCh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-7407"/>
            <a:stretch/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  <p:grpSp>
          <p:nvGrpSpPr>
            <p:cNvPr id="14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rgbClr val="00529B"/>
            </a:solidFill>
          </p:grpSpPr>
          <p:sp>
            <p:nvSpPr>
              <p:cNvPr id="15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9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6639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As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80209" y="141941"/>
            <a:ext cx="12111791" cy="6716059"/>
            <a:chOff x="80209" y="141941"/>
            <a:chExt cx="12111791" cy="671605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" r="658" b="780"/>
            <a:stretch/>
          </p:blipFill>
          <p:spPr>
            <a:xfrm>
              <a:off x="80209" y="141941"/>
              <a:ext cx="12111791" cy="6716059"/>
            </a:xfrm>
            <a:prstGeom prst="rect">
              <a:avLst/>
            </a:prstGeom>
          </p:spPr>
        </p:pic>
        <p:grpSp>
          <p:nvGrpSpPr>
            <p:cNvPr id="14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rgbClr val="00529B"/>
            </a:solidFill>
          </p:grpSpPr>
          <p:sp>
            <p:nvSpPr>
              <p:cNvPr id="15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9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1653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EmergingMark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0"/>
            <a:ext cx="12005236" cy="6526994"/>
            <a:chOff x="0" y="0"/>
            <a:chExt cx="12005236" cy="6526994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" t="13450" r="764"/>
            <a:stretch/>
          </p:blipFill>
          <p:spPr>
            <a:xfrm>
              <a:off x="0" y="0"/>
              <a:ext cx="12005236" cy="5935608"/>
            </a:xfrm>
            <a:prstGeom prst="rect">
              <a:avLst/>
            </a:prstGeom>
          </p:spPr>
        </p:pic>
        <p:grpSp>
          <p:nvGrpSpPr>
            <p:cNvPr id="26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rgbClr val="00529B"/>
            </a:solidFill>
          </p:grpSpPr>
          <p:sp>
            <p:nvSpPr>
              <p:cNvPr id="27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9" name="Rectangle 122"/>
          <p:cNvSpPr>
            <a:spLocks noGrp="1" noChangeArrowheads="1"/>
          </p:cNvSpPr>
          <p:nvPr userDrawn="1"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 userDrawn="1"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95387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Europ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r="497" b="974"/>
          <a:stretch/>
        </p:blipFill>
        <p:spPr>
          <a:xfrm>
            <a:off x="0" y="66841"/>
            <a:ext cx="11997766" cy="6791159"/>
          </a:xfrm>
          <a:prstGeom prst="rect">
            <a:avLst/>
          </a:prstGeom>
        </p:spPr>
      </p:pic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10312064" y="6208820"/>
            <a:ext cx="1417320" cy="318174"/>
            <a:chOff x="3020" y="3469"/>
            <a:chExt cx="1440" cy="326"/>
          </a:xfrm>
          <a:solidFill>
            <a:srgbClr val="00529B"/>
          </a:solidFill>
        </p:grpSpPr>
        <p:sp>
          <p:nvSpPr>
            <p:cNvPr id="15" name="Freeform 12"/>
            <p:cNvSpPr>
              <a:spLocks noChangeAspect="1"/>
            </p:cNvSpPr>
            <p:nvPr/>
          </p:nvSpPr>
          <p:spPr bwMode="black">
            <a:xfrm>
              <a:off x="4322" y="3575"/>
              <a:ext cx="132" cy="212"/>
            </a:xfrm>
            <a:custGeom>
              <a:avLst/>
              <a:gdLst>
                <a:gd name="T0" fmla="*/ 132 w 132"/>
                <a:gd name="T1" fmla="*/ 0 h 212"/>
                <a:gd name="T2" fmla="*/ 128 w 132"/>
                <a:gd name="T3" fmla="*/ 50 h 212"/>
                <a:gd name="T4" fmla="*/ 106 w 132"/>
                <a:gd name="T5" fmla="*/ 50 h 212"/>
                <a:gd name="T6" fmla="*/ 106 w 132"/>
                <a:gd name="T7" fmla="*/ 50 h 212"/>
                <a:gd name="T8" fmla="*/ 96 w 132"/>
                <a:gd name="T9" fmla="*/ 50 h 212"/>
                <a:gd name="T10" fmla="*/ 86 w 132"/>
                <a:gd name="T11" fmla="*/ 54 h 212"/>
                <a:gd name="T12" fmla="*/ 78 w 132"/>
                <a:gd name="T13" fmla="*/ 60 h 212"/>
                <a:gd name="T14" fmla="*/ 70 w 132"/>
                <a:gd name="T15" fmla="*/ 66 h 212"/>
                <a:gd name="T16" fmla="*/ 64 w 132"/>
                <a:gd name="T17" fmla="*/ 74 h 212"/>
                <a:gd name="T18" fmla="*/ 60 w 132"/>
                <a:gd name="T19" fmla="*/ 82 h 212"/>
                <a:gd name="T20" fmla="*/ 58 w 132"/>
                <a:gd name="T21" fmla="*/ 92 h 212"/>
                <a:gd name="T22" fmla="*/ 58 w 132"/>
                <a:gd name="T23" fmla="*/ 100 h 212"/>
                <a:gd name="T24" fmla="*/ 58 w 132"/>
                <a:gd name="T25" fmla="*/ 212 h 212"/>
                <a:gd name="T26" fmla="*/ 0 w 132"/>
                <a:gd name="T27" fmla="*/ 212 h 212"/>
                <a:gd name="T28" fmla="*/ 0 w 132"/>
                <a:gd name="T29" fmla="*/ 0 h 212"/>
                <a:gd name="T30" fmla="*/ 54 w 132"/>
                <a:gd name="T31" fmla="*/ 0 h 212"/>
                <a:gd name="T32" fmla="*/ 56 w 132"/>
                <a:gd name="T33" fmla="*/ 26 h 212"/>
                <a:gd name="T34" fmla="*/ 56 w 132"/>
                <a:gd name="T35" fmla="*/ 26 h 212"/>
                <a:gd name="T36" fmla="*/ 66 w 132"/>
                <a:gd name="T37" fmla="*/ 14 h 212"/>
                <a:gd name="T38" fmla="*/ 78 w 132"/>
                <a:gd name="T39" fmla="*/ 6 h 212"/>
                <a:gd name="T40" fmla="*/ 94 w 132"/>
                <a:gd name="T41" fmla="*/ 2 h 212"/>
                <a:gd name="T42" fmla="*/ 112 w 132"/>
                <a:gd name="T43" fmla="*/ 0 h 212"/>
                <a:gd name="T44" fmla="*/ 132 w 132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2"/>
                <a:gd name="T70" fmla="*/ 0 h 212"/>
                <a:gd name="T71" fmla="*/ 132 w 132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2" h="212">
                  <a:moveTo>
                    <a:pt x="132" y="0"/>
                  </a:moveTo>
                  <a:lnTo>
                    <a:pt x="128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8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78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3"/>
            <p:cNvSpPr>
              <a:spLocks noChangeAspect="1"/>
            </p:cNvSpPr>
            <p:nvPr/>
          </p:nvSpPr>
          <p:spPr bwMode="black">
            <a:xfrm>
              <a:off x="3860" y="3569"/>
              <a:ext cx="194" cy="218"/>
            </a:xfrm>
            <a:custGeom>
              <a:avLst/>
              <a:gdLst>
                <a:gd name="T0" fmla="*/ 194 w 194"/>
                <a:gd name="T1" fmla="*/ 218 h 218"/>
                <a:gd name="T2" fmla="*/ 136 w 194"/>
                <a:gd name="T3" fmla="*/ 218 h 218"/>
                <a:gd name="T4" fmla="*/ 136 w 194"/>
                <a:gd name="T5" fmla="*/ 106 h 218"/>
                <a:gd name="T6" fmla="*/ 136 w 194"/>
                <a:gd name="T7" fmla="*/ 106 h 218"/>
                <a:gd name="T8" fmla="*/ 136 w 194"/>
                <a:gd name="T9" fmla="*/ 88 h 218"/>
                <a:gd name="T10" fmla="*/ 134 w 194"/>
                <a:gd name="T11" fmla="*/ 78 h 218"/>
                <a:gd name="T12" fmla="*/ 132 w 194"/>
                <a:gd name="T13" fmla="*/ 70 h 218"/>
                <a:gd name="T14" fmla="*/ 128 w 194"/>
                <a:gd name="T15" fmla="*/ 64 h 218"/>
                <a:gd name="T16" fmla="*/ 122 w 194"/>
                <a:gd name="T17" fmla="*/ 58 h 218"/>
                <a:gd name="T18" fmla="*/ 112 w 194"/>
                <a:gd name="T19" fmla="*/ 54 h 218"/>
                <a:gd name="T20" fmla="*/ 102 w 194"/>
                <a:gd name="T21" fmla="*/ 52 h 218"/>
                <a:gd name="T22" fmla="*/ 102 w 194"/>
                <a:gd name="T23" fmla="*/ 52 h 218"/>
                <a:gd name="T24" fmla="*/ 90 w 194"/>
                <a:gd name="T25" fmla="*/ 54 h 218"/>
                <a:gd name="T26" fmla="*/ 82 w 194"/>
                <a:gd name="T27" fmla="*/ 56 h 218"/>
                <a:gd name="T28" fmla="*/ 74 w 194"/>
                <a:gd name="T29" fmla="*/ 62 h 218"/>
                <a:gd name="T30" fmla="*/ 68 w 194"/>
                <a:gd name="T31" fmla="*/ 68 h 218"/>
                <a:gd name="T32" fmla="*/ 62 w 194"/>
                <a:gd name="T33" fmla="*/ 76 h 218"/>
                <a:gd name="T34" fmla="*/ 60 w 194"/>
                <a:gd name="T35" fmla="*/ 84 h 218"/>
                <a:gd name="T36" fmla="*/ 58 w 194"/>
                <a:gd name="T37" fmla="*/ 92 h 218"/>
                <a:gd name="T38" fmla="*/ 58 w 194"/>
                <a:gd name="T39" fmla="*/ 102 h 218"/>
                <a:gd name="T40" fmla="*/ 58 w 194"/>
                <a:gd name="T41" fmla="*/ 218 h 218"/>
                <a:gd name="T42" fmla="*/ 0 w 194"/>
                <a:gd name="T43" fmla="*/ 218 h 218"/>
                <a:gd name="T44" fmla="*/ 0 w 194"/>
                <a:gd name="T45" fmla="*/ 6 h 218"/>
                <a:gd name="T46" fmla="*/ 52 w 194"/>
                <a:gd name="T47" fmla="*/ 6 h 218"/>
                <a:gd name="T48" fmla="*/ 54 w 194"/>
                <a:gd name="T49" fmla="*/ 32 h 218"/>
                <a:gd name="T50" fmla="*/ 54 w 194"/>
                <a:gd name="T51" fmla="*/ 32 h 218"/>
                <a:gd name="T52" fmla="*/ 64 w 194"/>
                <a:gd name="T53" fmla="*/ 20 h 218"/>
                <a:gd name="T54" fmla="*/ 78 w 194"/>
                <a:gd name="T55" fmla="*/ 10 h 218"/>
                <a:gd name="T56" fmla="*/ 88 w 194"/>
                <a:gd name="T57" fmla="*/ 6 h 218"/>
                <a:gd name="T58" fmla="*/ 96 w 194"/>
                <a:gd name="T59" fmla="*/ 4 h 218"/>
                <a:gd name="T60" fmla="*/ 106 w 194"/>
                <a:gd name="T61" fmla="*/ 2 h 218"/>
                <a:gd name="T62" fmla="*/ 118 w 194"/>
                <a:gd name="T63" fmla="*/ 0 h 218"/>
                <a:gd name="T64" fmla="*/ 118 w 194"/>
                <a:gd name="T65" fmla="*/ 0 h 218"/>
                <a:gd name="T66" fmla="*/ 138 w 194"/>
                <a:gd name="T67" fmla="*/ 2 h 218"/>
                <a:gd name="T68" fmla="*/ 154 w 194"/>
                <a:gd name="T69" fmla="*/ 8 h 218"/>
                <a:gd name="T70" fmla="*/ 168 w 194"/>
                <a:gd name="T71" fmla="*/ 16 h 218"/>
                <a:gd name="T72" fmla="*/ 178 w 194"/>
                <a:gd name="T73" fmla="*/ 26 h 218"/>
                <a:gd name="T74" fmla="*/ 186 w 194"/>
                <a:gd name="T75" fmla="*/ 40 h 218"/>
                <a:gd name="T76" fmla="*/ 190 w 194"/>
                <a:gd name="T77" fmla="*/ 54 h 218"/>
                <a:gd name="T78" fmla="*/ 194 w 194"/>
                <a:gd name="T79" fmla="*/ 70 h 218"/>
                <a:gd name="T80" fmla="*/ 194 w 194"/>
                <a:gd name="T81" fmla="*/ 86 h 218"/>
                <a:gd name="T82" fmla="*/ 194 w 194"/>
                <a:gd name="T83" fmla="*/ 218 h 2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94"/>
                <a:gd name="T127" fmla="*/ 0 h 218"/>
                <a:gd name="T128" fmla="*/ 194 w 194"/>
                <a:gd name="T129" fmla="*/ 218 h 21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94" h="218">
                  <a:moveTo>
                    <a:pt x="194" y="218"/>
                  </a:moveTo>
                  <a:lnTo>
                    <a:pt x="136" y="218"/>
                  </a:lnTo>
                  <a:lnTo>
                    <a:pt x="136" y="106"/>
                  </a:lnTo>
                  <a:lnTo>
                    <a:pt x="136" y="88"/>
                  </a:lnTo>
                  <a:lnTo>
                    <a:pt x="134" y="78"/>
                  </a:lnTo>
                  <a:lnTo>
                    <a:pt x="132" y="70"/>
                  </a:lnTo>
                  <a:lnTo>
                    <a:pt x="128" y="64"/>
                  </a:lnTo>
                  <a:lnTo>
                    <a:pt x="122" y="58"/>
                  </a:lnTo>
                  <a:lnTo>
                    <a:pt x="112" y="54"/>
                  </a:lnTo>
                  <a:lnTo>
                    <a:pt x="102" y="52"/>
                  </a:lnTo>
                  <a:lnTo>
                    <a:pt x="90" y="54"/>
                  </a:lnTo>
                  <a:lnTo>
                    <a:pt x="82" y="56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2" y="76"/>
                  </a:lnTo>
                  <a:lnTo>
                    <a:pt x="60" y="84"/>
                  </a:lnTo>
                  <a:lnTo>
                    <a:pt x="58" y="92"/>
                  </a:lnTo>
                  <a:lnTo>
                    <a:pt x="58" y="102"/>
                  </a:lnTo>
                  <a:lnTo>
                    <a:pt x="58" y="218"/>
                  </a:lnTo>
                  <a:lnTo>
                    <a:pt x="0" y="218"/>
                  </a:lnTo>
                  <a:lnTo>
                    <a:pt x="0" y="6"/>
                  </a:lnTo>
                  <a:lnTo>
                    <a:pt x="52" y="6"/>
                  </a:lnTo>
                  <a:lnTo>
                    <a:pt x="54" y="32"/>
                  </a:lnTo>
                  <a:lnTo>
                    <a:pt x="64" y="20"/>
                  </a:lnTo>
                  <a:lnTo>
                    <a:pt x="78" y="10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106" y="2"/>
                  </a:lnTo>
                  <a:lnTo>
                    <a:pt x="118" y="0"/>
                  </a:lnTo>
                  <a:lnTo>
                    <a:pt x="138" y="2"/>
                  </a:lnTo>
                  <a:lnTo>
                    <a:pt x="154" y="8"/>
                  </a:lnTo>
                  <a:lnTo>
                    <a:pt x="168" y="16"/>
                  </a:lnTo>
                  <a:lnTo>
                    <a:pt x="178" y="26"/>
                  </a:lnTo>
                  <a:lnTo>
                    <a:pt x="186" y="40"/>
                  </a:lnTo>
                  <a:lnTo>
                    <a:pt x="190" y="54"/>
                  </a:lnTo>
                  <a:lnTo>
                    <a:pt x="194" y="70"/>
                  </a:lnTo>
                  <a:lnTo>
                    <a:pt x="194" y="86"/>
                  </a:lnTo>
                  <a:lnTo>
                    <a:pt x="194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4"/>
            <p:cNvSpPr>
              <a:spLocks noChangeAspect="1"/>
            </p:cNvSpPr>
            <p:nvPr/>
          </p:nvSpPr>
          <p:spPr bwMode="black">
            <a:xfrm>
              <a:off x="3720" y="3515"/>
              <a:ext cx="114" cy="276"/>
            </a:xfrm>
            <a:custGeom>
              <a:avLst/>
              <a:gdLst>
                <a:gd name="T0" fmla="*/ 114 w 114"/>
                <a:gd name="T1" fmla="*/ 224 h 276"/>
                <a:gd name="T2" fmla="*/ 110 w 114"/>
                <a:gd name="T3" fmla="*/ 272 h 276"/>
                <a:gd name="T4" fmla="*/ 110 w 114"/>
                <a:gd name="T5" fmla="*/ 272 h 276"/>
                <a:gd name="T6" fmla="*/ 90 w 114"/>
                <a:gd name="T7" fmla="*/ 276 h 276"/>
                <a:gd name="T8" fmla="*/ 70 w 114"/>
                <a:gd name="T9" fmla="*/ 276 h 276"/>
                <a:gd name="T10" fmla="*/ 70 w 114"/>
                <a:gd name="T11" fmla="*/ 276 h 276"/>
                <a:gd name="T12" fmla="*/ 50 w 114"/>
                <a:gd name="T13" fmla="*/ 276 h 276"/>
                <a:gd name="T14" fmla="*/ 36 w 114"/>
                <a:gd name="T15" fmla="*/ 272 h 276"/>
                <a:gd name="T16" fmla="*/ 24 w 114"/>
                <a:gd name="T17" fmla="*/ 266 h 276"/>
                <a:gd name="T18" fmla="*/ 14 w 114"/>
                <a:gd name="T19" fmla="*/ 258 h 276"/>
                <a:gd name="T20" fmla="*/ 8 w 114"/>
                <a:gd name="T21" fmla="*/ 248 h 276"/>
                <a:gd name="T22" fmla="*/ 2 w 114"/>
                <a:gd name="T23" fmla="*/ 234 h 276"/>
                <a:gd name="T24" fmla="*/ 0 w 114"/>
                <a:gd name="T25" fmla="*/ 220 h 276"/>
                <a:gd name="T26" fmla="*/ 0 w 114"/>
                <a:gd name="T27" fmla="*/ 202 h 276"/>
                <a:gd name="T28" fmla="*/ 0 w 114"/>
                <a:gd name="T29" fmla="*/ 0 h 276"/>
                <a:gd name="T30" fmla="*/ 58 w 114"/>
                <a:gd name="T31" fmla="*/ 0 h 276"/>
                <a:gd name="T32" fmla="*/ 58 w 114"/>
                <a:gd name="T33" fmla="*/ 60 h 276"/>
                <a:gd name="T34" fmla="*/ 114 w 114"/>
                <a:gd name="T35" fmla="*/ 60 h 276"/>
                <a:gd name="T36" fmla="*/ 110 w 114"/>
                <a:gd name="T37" fmla="*/ 110 h 276"/>
                <a:gd name="T38" fmla="*/ 58 w 114"/>
                <a:gd name="T39" fmla="*/ 110 h 276"/>
                <a:gd name="T40" fmla="*/ 58 w 114"/>
                <a:gd name="T41" fmla="*/ 198 h 276"/>
                <a:gd name="T42" fmla="*/ 58 w 114"/>
                <a:gd name="T43" fmla="*/ 198 h 276"/>
                <a:gd name="T44" fmla="*/ 58 w 114"/>
                <a:gd name="T45" fmla="*/ 210 h 276"/>
                <a:gd name="T46" fmla="*/ 62 w 114"/>
                <a:gd name="T47" fmla="*/ 220 h 276"/>
                <a:gd name="T48" fmla="*/ 66 w 114"/>
                <a:gd name="T49" fmla="*/ 224 h 276"/>
                <a:gd name="T50" fmla="*/ 70 w 114"/>
                <a:gd name="T51" fmla="*/ 226 h 276"/>
                <a:gd name="T52" fmla="*/ 84 w 114"/>
                <a:gd name="T53" fmla="*/ 228 h 276"/>
                <a:gd name="T54" fmla="*/ 84 w 114"/>
                <a:gd name="T55" fmla="*/ 228 h 276"/>
                <a:gd name="T56" fmla="*/ 98 w 114"/>
                <a:gd name="T57" fmla="*/ 228 h 276"/>
                <a:gd name="T58" fmla="*/ 114 w 114"/>
                <a:gd name="T59" fmla="*/ 224 h 276"/>
                <a:gd name="T60" fmla="*/ 114 w 114"/>
                <a:gd name="T61" fmla="*/ 224 h 27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4"/>
                <a:gd name="T94" fmla="*/ 0 h 276"/>
                <a:gd name="T95" fmla="*/ 114 w 114"/>
                <a:gd name="T96" fmla="*/ 276 h 27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4" h="276">
                  <a:moveTo>
                    <a:pt x="114" y="224"/>
                  </a:moveTo>
                  <a:lnTo>
                    <a:pt x="110" y="272"/>
                  </a:lnTo>
                  <a:lnTo>
                    <a:pt x="90" y="276"/>
                  </a:lnTo>
                  <a:lnTo>
                    <a:pt x="70" y="276"/>
                  </a:lnTo>
                  <a:lnTo>
                    <a:pt x="50" y="276"/>
                  </a:lnTo>
                  <a:lnTo>
                    <a:pt x="36" y="272"/>
                  </a:lnTo>
                  <a:lnTo>
                    <a:pt x="24" y="266"/>
                  </a:lnTo>
                  <a:lnTo>
                    <a:pt x="14" y="258"/>
                  </a:lnTo>
                  <a:lnTo>
                    <a:pt x="8" y="248"/>
                  </a:lnTo>
                  <a:lnTo>
                    <a:pt x="2" y="234"/>
                  </a:lnTo>
                  <a:lnTo>
                    <a:pt x="0" y="22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60"/>
                  </a:lnTo>
                  <a:lnTo>
                    <a:pt x="114" y="60"/>
                  </a:lnTo>
                  <a:lnTo>
                    <a:pt x="110" y="110"/>
                  </a:lnTo>
                  <a:lnTo>
                    <a:pt x="58" y="110"/>
                  </a:lnTo>
                  <a:lnTo>
                    <a:pt x="58" y="198"/>
                  </a:lnTo>
                  <a:lnTo>
                    <a:pt x="58" y="210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70" y="226"/>
                  </a:lnTo>
                  <a:lnTo>
                    <a:pt x="84" y="228"/>
                  </a:lnTo>
                  <a:lnTo>
                    <a:pt x="98" y="228"/>
                  </a:lnTo>
                  <a:lnTo>
                    <a:pt x="114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5"/>
            <p:cNvSpPr>
              <a:spLocks noChangeAspect="1"/>
            </p:cNvSpPr>
            <p:nvPr/>
          </p:nvSpPr>
          <p:spPr bwMode="black">
            <a:xfrm>
              <a:off x="3574" y="3575"/>
              <a:ext cx="126" cy="212"/>
            </a:xfrm>
            <a:custGeom>
              <a:avLst/>
              <a:gdLst>
                <a:gd name="T0" fmla="*/ 126 w 126"/>
                <a:gd name="T1" fmla="*/ 0 h 212"/>
                <a:gd name="T2" fmla="*/ 122 w 126"/>
                <a:gd name="T3" fmla="*/ 50 h 212"/>
                <a:gd name="T4" fmla="*/ 106 w 126"/>
                <a:gd name="T5" fmla="*/ 50 h 212"/>
                <a:gd name="T6" fmla="*/ 106 w 126"/>
                <a:gd name="T7" fmla="*/ 50 h 212"/>
                <a:gd name="T8" fmla="*/ 96 w 126"/>
                <a:gd name="T9" fmla="*/ 50 h 212"/>
                <a:gd name="T10" fmla="*/ 86 w 126"/>
                <a:gd name="T11" fmla="*/ 54 h 212"/>
                <a:gd name="T12" fmla="*/ 76 w 126"/>
                <a:gd name="T13" fmla="*/ 60 h 212"/>
                <a:gd name="T14" fmla="*/ 70 w 126"/>
                <a:gd name="T15" fmla="*/ 66 h 212"/>
                <a:gd name="T16" fmla="*/ 64 w 126"/>
                <a:gd name="T17" fmla="*/ 74 h 212"/>
                <a:gd name="T18" fmla="*/ 60 w 126"/>
                <a:gd name="T19" fmla="*/ 82 h 212"/>
                <a:gd name="T20" fmla="*/ 58 w 126"/>
                <a:gd name="T21" fmla="*/ 92 h 212"/>
                <a:gd name="T22" fmla="*/ 58 w 126"/>
                <a:gd name="T23" fmla="*/ 100 h 212"/>
                <a:gd name="T24" fmla="*/ 58 w 126"/>
                <a:gd name="T25" fmla="*/ 212 h 212"/>
                <a:gd name="T26" fmla="*/ 0 w 126"/>
                <a:gd name="T27" fmla="*/ 212 h 212"/>
                <a:gd name="T28" fmla="*/ 0 w 126"/>
                <a:gd name="T29" fmla="*/ 0 h 212"/>
                <a:gd name="T30" fmla="*/ 54 w 126"/>
                <a:gd name="T31" fmla="*/ 0 h 212"/>
                <a:gd name="T32" fmla="*/ 56 w 126"/>
                <a:gd name="T33" fmla="*/ 26 h 212"/>
                <a:gd name="T34" fmla="*/ 56 w 126"/>
                <a:gd name="T35" fmla="*/ 26 h 212"/>
                <a:gd name="T36" fmla="*/ 66 w 126"/>
                <a:gd name="T37" fmla="*/ 14 h 212"/>
                <a:gd name="T38" fmla="*/ 80 w 126"/>
                <a:gd name="T39" fmla="*/ 6 h 212"/>
                <a:gd name="T40" fmla="*/ 94 w 126"/>
                <a:gd name="T41" fmla="*/ 2 h 212"/>
                <a:gd name="T42" fmla="*/ 112 w 126"/>
                <a:gd name="T43" fmla="*/ 0 h 212"/>
                <a:gd name="T44" fmla="*/ 126 w 126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6"/>
                <a:gd name="T70" fmla="*/ 0 h 212"/>
                <a:gd name="T71" fmla="*/ 126 w 126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6" h="212">
                  <a:moveTo>
                    <a:pt x="126" y="0"/>
                  </a:moveTo>
                  <a:lnTo>
                    <a:pt x="122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6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80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6"/>
            <p:cNvSpPr>
              <a:spLocks noChangeAspect="1"/>
            </p:cNvSpPr>
            <p:nvPr/>
          </p:nvSpPr>
          <p:spPr bwMode="black">
            <a:xfrm>
              <a:off x="3020" y="3469"/>
              <a:ext cx="294" cy="326"/>
            </a:xfrm>
            <a:custGeom>
              <a:avLst/>
              <a:gdLst>
                <a:gd name="T0" fmla="*/ 294 w 294"/>
                <a:gd name="T1" fmla="*/ 296 h 326"/>
                <a:gd name="T2" fmla="*/ 234 w 294"/>
                <a:gd name="T3" fmla="*/ 320 h 326"/>
                <a:gd name="T4" fmla="*/ 202 w 294"/>
                <a:gd name="T5" fmla="*/ 326 h 326"/>
                <a:gd name="T6" fmla="*/ 164 w 294"/>
                <a:gd name="T7" fmla="*/ 326 h 326"/>
                <a:gd name="T8" fmla="*/ 148 w 294"/>
                <a:gd name="T9" fmla="*/ 326 h 326"/>
                <a:gd name="T10" fmla="*/ 114 w 294"/>
                <a:gd name="T11" fmla="*/ 320 h 326"/>
                <a:gd name="T12" fmla="*/ 84 w 294"/>
                <a:gd name="T13" fmla="*/ 308 h 326"/>
                <a:gd name="T14" fmla="*/ 58 w 294"/>
                <a:gd name="T15" fmla="*/ 292 h 326"/>
                <a:gd name="T16" fmla="*/ 36 w 294"/>
                <a:gd name="T17" fmla="*/ 272 h 326"/>
                <a:gd name="T18" fmla="*/ 20 w 294"/>
                <a:gd name="T19" fmla="*/ 246 h 326"/>
                <a:gd name="T20" fmla="*/ 8 w 294"/>
                <a:gd name="T21" fmla="*/ 216 h 326"/>
                <a:gd name="T22" fmla="*/ 2 w 294"/>
                <a:gd name="T23" fmla="*/ 182 h 326"/>
                <a:gd name="T24" fmla="*/ 0 w 294"/>
                <a:gd name="T25" fmla="*/ 164 h 326"/>
                <a:gd name="T26" fmla="*/ 4 w 294"/>
                <a:gd name="T27" fmla="*/ 128 h 326"/>
                <a:gd name="T28" fmla="*/ 12 w 294"/>
                <a:gd name="T29" fmla="*/ 96 h 326"/>
                <a:gd name="T30" fmla="*/ 28 w 294"/>
                <a:gd name="T31" fmla="*/ 68 h 326"/>
                <a:gd name="T32" fmla="*/ 48 w 294"/>
                <a:gd name="T33" fmla="*/ 44 h 326"/>
                <a:gd name="T34" fmla="*/ 72 w 294"/>
                <a:gd name="T35" fmla="*/ 26 h 326"/>
                <a:gd name="T36" fmla="*/ 100 w 294"/>
                <a:gd name="T37" fmla="*/ 12 h 326"/>
                <a:gd name="T38" fmla="*/ 130 w 294"/>
                <a:gd name="T39" fmla="*/ 2 h 326"/>
                <a:gd name="T40" fmla="*/ 164 w 294"/>
                <a:gd name="T41" fmla="*/ 0 h 326"/>
                <a:gd name="T42" fmla="*/ 182 w 294"/>
                <a:gd name="T43" fmla="*/ 0 h 326"/>
                <a:gd name="T44" fmla="*/ 216 w 294"/>
                <a:gd name="T45" fmla="*/ 4 h 326"/>
                <a:gd name="T46" fmla="*/ 248 w 294"/>
                <a:gd name="T47" fmla="*/ 14 h 326"/>
                <a:gd name="T48" fmla="*/ 276 w 294"/>
                <a:gd name="T49" fmla="*/ 30 h 326"/>
                <a:gd name="T50" fmla="*/ 250 w 294"/>
                <a:gd name="T51" fmla="*/ 82 h 326"/>
                <a:gd name="T52" fmla="*/ 232 w 294"/>
                <a:gd name="T53" fmla="*/ 70 h 326"/>
                <a:gd name="T54" fmla="*/ 188 w 294"/>
                <a:gd name="T55" fmla="*/ 56 h 326"/>
                <a:gd name="T56" fmla="*/ 162 w 294"/>
                <a:gd name="T57" fmla="*/ 56 h 326"/>
                <a:gd name="T58" fmla="*/ 122 w 294"/>
                <a:gd name="T59" fmla="*/ 64 h 326"/>
                <a:gd name="T60" fmla="*/ 90 w 294"/>
                <a:gd name="T61" fmla="*/ 86 h 326"/>
                <a:gd name="T62" fmla="*/ 72 w 294"/>
                <a:gd name="T63" fmla="*/ 120 h 326"/>
                <a:gd name="T64" fmla="*/ 64 w 294"/>
                <a:gd name="T65" fmla="*/ 160 h 326"/>
                <a:gd name="T66" fmla="*/ 66 w 294"/>
                <a:gd name="T67" fmla="*/ 184 h 326"/>
                <a:gd name="T68" fmla="*/ 80 w 294"/>
                <a:gd name="T69" fmla="*/ 224 h 326"/>
                <a:gd name="T70" fmla="*/ 106 w 294"/>
                <a:gd name="T71" fmla="*/ 254 h 326"/>
                <a:gd name="T72" fmla="*/ 144 w 294"/>
                <a:gd name="T73" fmla="*/ 270 h 326"/>
                <a:gd name="T74" fmla="*/ 166 w 294"/>
                <a:gd name="T75" fmla="*/ 272 h 326"/>
                <a:gd name="T76" fmla="*/ 204 w 294"/>
                <a:gd name="T77" fmla="*/ 270 h 326"/>
                <a:gd name="T78" fmla="*/ 234 w 294"/>
                <a:gd name="T79" fmla="*/ 260 h 326"/>
                <a:gd name="T80" fmla="*/ 170 w 294"/>
                <a:gd name="T81" fmla="*/ 194 h 326"/>
                <a:gd name="T82" fmla="*/ 294 w 294"/>
                <a:gd name="T83" fmla="*/ 140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26"/>
                <a:gd name="T128" fmla="*/ 294 w 294"/>
                <a:gd name="T129" fmla="*/ 326 h 32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26">
                  <a:moveTo>
                    <a:pt x="294" y="296"/>
                  </a:moveTo>
                  <a:lnTo>
                    <a:pt x="294" y="296"/>
                  </a:lnTo>
                  <a:lnTo>
                    <a:pt x="266" y="310"/>
                  </a:lnTo>
                  <a:lnTo>
                    <a:pt x="234" y="320"/>
                  </a:lnTo>
                  <a:lnTo>
                    <a:pt x="218" y="322"/>
                  </a:lnTo>
                  <a:lnTo>
                    <a:pt x="202" y="326"/>
                  </a:lnTo>
                  <a:lnTo>
                    <a:pt x="184" y="326"/>
                  </a:lnTo>
                  <a:lnTo>
                    <a:pt x="164" y="326"/>
                  </a:lnTo>
                  <a:lnTo>
                    <a:pt x="148" y="326"/>
                  </a:lnTo>
                  <a:lnTo>
                    <a:pt x="130" y="324"/>
                  </a:lnTo>
                  <a:lnTo>
                    <a:pt x="114" y="320"/>
                  </a:lnTo>
                  <a:lnTo>
                    <a:pt x="98" y="314"/>
                  </a:lnTo>
                  <a:lnTo>
                    <a:pt x="84" y="308"/>
                  </a:lnTo>
                  <a:lnTo>
                    <a:pt x="70" y="300"/>
                  </a:lnTo>
                  <a:lnTo>
                    <a:pt x="58" y="292"/>
                  </a:lnTo>
                  <a:lnTo>
                    <a:pt x="46" y="282"/>
                  </a:lnTo>
                  <a:lnTo>
                    <a:pt x="36" y="272"/>
                  </a:lnTo>
                  <a:lnTo>
                    <a:pt x="28" y="258"/>
                  </a:lnTo>
                  <a:lnTo>
                    <a:pt x="20" y="246"/>
                  </a:lnTo>
                  <a:lnTo>
                    <a:pt x="12" y="232"/>
                  </a:lnTo>
                  <a:lnTo>
                    <a:pt x="8" y="216"/>
                  </a:lnTo>
                  <a:lnTo>
                    <a:pt x="4" y="200"/>
                  </a:lnTo>
                  <a:lnTo>
                    <a:pt x="2" y="182"/>
                  </a:lnTo>
                  <a:lnTo>
                    <a:pt x="0" y="164"/>
                  </a:lnTo>
                  <a:lnTo>
                    <a:pt x="2" y="146"/>
                  </a:lnTo>
                  <a:lnTo>
                    <a:pt x="4" y="128"/>
                  </a:lnTo>
                  <a:lnTo>
                    <a:pt x="8" y="112"/>
                  </a:lnTo>
                  <a:lnTo>
                    <a:pt x="12" y="96"/>
                  </a:lnTo>
                  <a:lnTo>
                    <a:pt x="20" y="82"/>
                  </a:lnTo>
                  <a:lnTo>
                    <a:pt x="28" y="68"/>
                  </a:lnTo>
                  <a:lnTo>
                    <a:pt x="36" y="56"/>
                  </a:lnTo>
                  <a:lnTo>
                    <a:pt x="48" y="44"/>
                  </a:lnTo>
                  <a:lnTo>
                    <a:pt x="58" y="34"/>
                  </a:lnTo>
                  <a:lnTo>
                    <a:pt x="72" y="26"/>
                  </a:lnTo>
                  <a:lnTo>
                    <a:pt x="84" y="18"/>
                  </a:lnTo>
                  <a:lnTo>
                    <a:pt x="100" y="12"/>
                  </a:lnTo>
                  <a:lnTo>
                    <a:pt x="114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82" y="0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2" y="22"/>
                  </a:lnTo>
                  <a:lnTo>
                    <a:pt x="276" y="30"/>
                  </a:lnTo>
                  <a:lnTo>
                    <a:pt x="290" y="40"/>
                  </a:lnTo>
                  <a:lnTo>
                    <a:pt x="250" y="82"/>
                  </a:lnTo>
                  <a:lnTo>
                    <a:pt x="232" y="70"/>
                  </a:lnTo>
                  <a:lnTo>
                    <a:pt x="212" y="62"/>
                  </a:lnTo>
                  <a:lnTo>
                    <a:pt x="188" y="56"/>
                  </a:lnTo>
                  <a:lnTo>
                    <a:pt x="162" y="56"/>
                  </a:lnTo>
                  <a:lnTo>
                    <a:pt x="140" y="58"/>
                  </a:lnTo>
                  <a:lnTo>
                    <a:pt x="122" y="64"/>
                  </a:lnTo>
                  <a:lnTo>
                    <a:pt x="104" y="74"/>
                  </a:lnTo>
                  <a:lnTo>
                    <a:pt x="90" y="86"/>
                  </a:lnTo>
                  <a:lnTo>
                    <a:pt x="80" y="102"/>
                  </a:lnTo>
                  <a:lnTo>
                    <a:pt x="72" y="120"/>
                  </a:lnTo>
                  <a:lnTo>
                    <a:pt x="66" y="140"/>
                  </a:lnTo>
                  <a:lnTo>
                    <a:pt x="64" y="160"/>
                  </a:lnTo>
                  <a:lnTo>
                    <a:pt x="66" y="184"/>
                  </a:lnTo>
                  <a:lnTo>
                    <a:pt x="72" y="206"/>
                  </a:lnTo>
                  <a:lnTo>
                    <a:pt x="80" y="224"/>
                  </a:lnTo>
                  <a:lnTo>
                    <a:pt x="92" y="240"/>
                  </a:lnTo>
                  <a:lnTo>
                    <a:pt x="106" y="254"/>
                  </a:lnTo>
                  <a:lnTo>
                    <a:pt x="124" y="262"/>
                  </a:lnTo>
                  <a:lnTo>
                    <a:pt x="144" y="270"/>
                  </a:lnTo>
                  <a:lnTo>
                    <a:pt x="166" y="272"/>
                  </a:lnTo>
                  <a:lnTo>
                    <a:pt x="186" y="272"/>
                  </a:lnTo>
                  <a:lnTo>
                    <a:pt x="204" y="270"/>
                  </a:lnTo>
                  <a:lnTo>
                    <a:pt x="220" y="266"/>
                  </a:lnTo>
                  <a:lnTo>
                    <a:pt x="234" y="260"/>
                  </a:lnTo>
                  <a:lnTo>
                    <a:pt x="234" y="194"/>
                  </a:lnTo>
                  <a:lnTo>
                    <a:pt x="170" y="194"/>
                  </a:lnTo>
                  <a:lnTo>
                    <a:pt x="174" y="140"/>
                  </a:lnTo>
                  <a:lnTo>
                    <a:pt x="294" y="140"/>
                  </a:lnTo>
                  <a:lnTo>
                    <a:pt x="294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7"/>
            <p:cNvSpPr>
              <a:spLocks noChangeAspect="1" noEditPoints="1"/>
            </p:cNvSpPr>
            <p:nvPr/>
          </p:nvSpPr>
          <p:spPr bwMode="black">
            <a:xfrm>
              <a:off x="4080" y="3569"/>
              <a:ext cx="216" cy="224"/>
            </a:xfrm>
            <a:custGeom>
              <a:avLst/>
              <a:gdLst>
                <a:gd name="T0" fmla="*/ 58 w 216"/>
                <a:gd name="T1" fmla="*/ 132 h 224"/>
                <a:gd name="T2" fmla="*/ 60 w 216"/>
                <a:gd name="T3" fmla="*/ 142 h 224"/>
                <a:gd name="T4" fmla="*/ 70 w 216"/>
                <a:gd name="T5" fmla="*/ 158 h 224"/>
                <a:gd name="T6" fmla="*/ 84 w 216"/>
                <a:gd name="T7" fmla="*/ 170 h 224"/>
                <a:gd name="T8" fmla="*/ 102 w 216"/>
                <a:gd name="T9" fmla="*/ 176 h 224"/>
                <a:gd name="T10" fmla="*/ 112 w 216"/>
                <a:gd name="T11" fmla="*/ 176 h 224"/>
                <a:gd name="T12" fmla="*/ 144 w 216"/>
                <a:gd name="T13" fmla="*/ 172 h 224"/>
                <a:gd name="T14" fmla="*/ 170 w 216"/>
                <a:gd name="T15" fmla="*/ 150 h 224"/>
                <a:gd name="T16" fmla="*/ 208 w 216"/>
                <a:gd name="T17" fmla="*/ 180 h 224"/>
                <a:gd name="T18" fmla="*/ 188 w 216"/>
                <a:gd name="T19" fmla="*/ 200 h 224"/>
                <a:gd name="T20" fmla="*/ 164 w 216"/>
                <a:gd name="T21" fmla="*/ 214 h 224"/>
                <a:gd name="T22" fmla="*/ 140 w 216"/>
                <a:gd name="T23" fmla="*/ 222 h 224"/>
                <a:gd name="T24" fmla="*/ 112 w 216"/>
                <a:gd name="T25" fmla="*/ 224 h 224"/>
                <a:gd name="T26" fmla="*/ 90 w 216"/>
                <a:gd name="T27" fmla="*/ 222 h 224"/>
                <a:gd name="T28" fmla="*/ 50 w 216"/>
                <a:gd name="T29" fmla="*/ 206 h 224"/>
                <a:gd name="T30" fmla="*/ 20 w 216"/>
                <a:gd name="T31" fmla="*/ 178 h 224"/>
                <a:gd name="T32" fmla="*/ 2 w 216"/>
                <a:gd name="T33" fmla="*/ 136 h 224"/>
                <a:gd name="T34" fmla="*/ 0 w 216"/>
                <a:gd name="T35" fmla="*/ 112 h 224"/>
                <a:gd name="T36" fmla="*/ 8 w 216"/>
                <a:gd name="T37" fmla="*/ 66 h 224"/>
                <a:gd name="T38" fmla="*/ 32 w 216"/>
                <a:gd name="T39" fmla="*/ 32 h 224"/>
                <a:gd name="T40" fmla="*/ 68 w 216"/>
                <a:gd name="T41" fmla="*/ 8 h 224"/>
                <a:gd name="T42" fmla="*/ 110 w 216"/>
                <a:gd name="T43" fmla="*/ 0 h 224"/>
                <a:gd name="T44" fmla="*/ 134 w 216"/>
                <a:gd name="T45" fmla="*/ 2 h 224"/>
                <a:gd name="T46" fmla="*/ 174 w 216"/>
                <a:gd name="T47" fmla="*/ 18 h 224"/>
                <a:gd name="T48" fmla="*/ 200 w 216"/>
                <a:gd name="T49" fmla="*/ 46 h 224"/>
                <a:gd name="T50" fmla="*/ 214 w 216"/>
                <a:gd name="T51" fmla="*/ 90 h 224"/>
                <a:gd name="T52" fmla="*/ 216 w 216"/>
                <a:gd name="T53" fmla="*/ 132 h 224"/>
                <a:gd name="T54" fmla="*/ 158 w 216"/>
                <a:gd name="T55" fmla="*/ 88 h 224"/>
                <a:gd name="T56" fmla="*/ 154 w 216"/>
                <a:gd name="T57" fmla="*/ 70 h 224"/>
                <a:gd name="T58" fmla="*/ 144 w 216"/>
                <a:gd name="T59" fmla="*/ 56 h 224"/>
                <a:gd name="T60" fmla="*/ 128 w 216"/>
                <a:gd name="T61" fmla="*/ 48 h 224"/>
                <a:gd name="T62" fmla="*/ 108 w 216"/>
                <a:gd name="T63" fmla="*/ 46 h 224"/>
                <a:gd name="T64" fmla="*/ 98 w 216"/>
                <a:gd name="T65" fmla="*/ 46 h 224"/>
                <a:gd name="T66" fmla="*/ 82 w 216"/>
                <a:gd name="T67" fmla="*/ 52 h 224"/>
                <a:gd name="T68" fmla="*/ 68 w 216"/>
                <a:gd name="T69" fmla="*/ 64 h 224"/>
                <a:gd name="T70" fmla="*/ 60 w 216"/>
                <a:gd name="T71" fmla="*/ 80 h 224"/>
                <a:gd name="T72" fmla="*/ 158 w 216"/>
                <a:gd name="T73" fmla="*/ 88 h 2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6"/>
                <a:gd name="T112" fmla="*/ 0 h 224"/>
                <a:gd name="T113" fmla="*/ 216 w 216"/>
                <a:gd name="T114" fmla="*/ 224 h 2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6" h="224">
                  <a:moveTo>
                    <a:pt x="216" y="132"/>
                  </a:moveTo>
                  <a:lnTo>
                    <a:pt x="58" y="132"/>
                  </a:lnTo>
                  <a:lnTo>
                    <a:pt x="60" y="142"/>
                  </a:lnTo>
                  <a:lnTo>
                    <a:pt x="64" y="150"/>
                  </a:lnTo>
                  <a:lnTo>
                    <a:pt x="70" y="158"/>
                  </a:lnTo>
                  <a:lnTo>
                    <a:pt x="76" y="164"/>
                  </a:lnTo>
                  <a:lnTo>
                    <a:pt x="84" y="170"/>
                  </a:lnTo>
                  <a:lnTo>
                    <a:pt x="92" y="174"/>
                  </a:lnTo>
                  <a:lnTo>
                    <a:pt x="102" y="176"/>
                  </a:lnTo>
                  <a:lnTo>
                    <a:pt x="112" y="176"/>
                  </a:lnTo>
                  <a:lnTo>
                    <a:pt x="128" y="176"/>
                  </a:lnTo>
                  <a:lnTo>
                    <a:pt x="144" y="172"/>
                  </a:lnTo>
                  <a:lnTo>
                    <a:pt x="156" y="162"/>
                  </a:lnTo>
                  <a:lnTo>
                    <a:pt x="170" y="150"/>
                  </a:lnTo>
                  <a:lnTo>
                    <a:pt x="208" y="180"/>
                  </a:lnTo>
                  <a:lnTo>
                    <a:pt x="198" y="190"/>
                  </a:lnTo>
                  <a:lnTo>
                    <a:pt x="188" y="200"/>
                  </a:lnTo>
                  <a:lnTo>
                    <a:pt x="176" y="208"/>
                  </a:lnTo>
                  <a:lnTo>
                    <a:pt x="164" y="214"/>
                  </a:lnTo>
                  <a:lnTo>
                    <a:pt x="152" y="218"/>
                  </a:lnTo>
                  <a:lnTo>
                    <a:pt x="140" y="222"/>
                  </a:lnTo>
                  <a:lnTo>
                    <a:pt x="126" y="224"/>
                  </a:lnTo>
                  <a:lnTo>
                    <a:pt x="112" y="224"/>
                  </a:lnTo>
                  <a:lnTo>
                    <a:pt x="90" y="222"/>
                  </a:lnTo>
                  <a:lnTo>
                    <a:pt x="68" y="216"/>
                  </a:lnTo>
                  <a:lnTo>
                    <a:pt x="50" y="206"/>
                  </a:lnTo>
                  <a:lnTo>
                    <a:pt x="32" y="194"/>
                  </a:lnTo>
                  <a:lnTo>
                    <a:pt x="20" y="178"/>
                  </a:lnTo>
                  <a:lnTo>
                    <a:pt x="10" y="158"/>
                  </a:lnTo>
                  <a:lnTo>
                    <a:pt x="2" y="136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8" y="66"/>
                  </a:lnTo>
                  <a:lnTo>
                    <a:pt x="18" y="48"/>
                  </a:lnTo>
                  <a:lnTo>
                    <a:pt x="32" y="32"/>
                  </a:lnTo>
                  <a:lnTo>
                    <a:pt x="48" y="18"/>
                  </a:lnTo>
                  <a:lnTo>
                    <a:pt x="68" y="8"/>
                  </a:lnTo>
                  <a:lnTo>
                    <a:pt x="88" y="2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8"/>
                  </a:lnTo>
                  <a:lnTo>
                    <a:pt x="190" y="30"/>
                  </a:lnTo>
                  <a:lnTo>
                    <a:pt x="200" y="46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6" y="116"/>
                  </a:lnTo>
                  <a:lnTo>
                    <a:pt x="216" y="132"/>
                  </a:lnTo>
                  <a:close/>
                  <a:moveTo>
                    <a:pt x="158" y="88"/>
                  </a:moveTo>
                  <a:lnTo>
                    <a:pt x="158" y="88"/>
                  </a:lnTo>
                  <a:lnTo>
                    <a:pt x="158" y="78"/>
                  </a:lnTo>
                  <a:lnTo>
                    <a:pt x="154" y="70"/>
                  </a:lnTo>
                  <a:lnTo>
                    <a:pt x="150" y="62"/>
                  </a:lnTo>
                  <a:lnTo>
                    <a:pt x="144" y="56"/>
                  </a:lnTo>
                  <a:lnTo>
                    <a:pt x="136" y="52"/>
                  </a:lnTo>
                  <a:lnTo>
                    <a:pt x="128" y="48"/>
                  </a:lnTo>
                  <a:lnTo>
                    <a:pt x="120" y="46"/>
                  </a:lnTo>
                  <a:lnTo>
                    <a:pt x="108" y="46"/>
                  </a:lnTo>
                  <a:lnTo>
                    <a:pt x="98" y="46"/>
                  </a:lnTo>
                  <a:lnTo>
                    <a:pt x="90" y="48"/>
                  </a:lnTo>
                  <a:lnTo>
                    <a:pt x="82" y="52"/>
                  </a:lnTo>
                  <a:lnTo>
                    <a:pt x="74" y="58"/>
                  </a:lnTo>
                  <a:lnTo>
                    <a:pt x="68" y="64"/>
                  </a:lnTo>
                  <a:lnTo>
                    <a:pt x="64" y="72"/>
                  </a:lnTo>
                  <a:lnTo>
                    <a:pt x="60" y="80"/>
                  </a:lnTo>
                  <a:lnTo>
                    <a:pt x="58" y="88"/>
                  </a:lnTo>
                  <a:lnTo>
                    <a:pt x="158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8"/>
            <p:cNvSpPr>
              <a:spLocks noChangeAspect="1" noEditPoints="1"/>
            </p:cNvSpPr>
            <p:nvPr/>
          </p:nvSpPr>
          <p:spPr bwMode="black">
            <a:xfrm>
              <a:off x="3342" y="3569"/>
              <a:ext cx="196" cy="224"/>
            </a:xfrm>
            <a:custGeom>
              <a:avLst/>
              <a:gdLst>
                <a:gd name="T0" fmla="*/ 196 w 196"/>
                <a:gd name="T1" fmla="*/ 218 h 224"/>
                <a:gd name="T2" fmla="*/ 144 w 196"/>
                <a:gd name="T3" fmla="*/ 198 h 224"/>
                <a:gd name="T4" fmla="*/ 138 w 196"/>
                <a:gd name="T5" fmla="*/ 204 h 224"/>
                <a:gd name="T6" fmla="*/ 114 w 196"/>
                <a:gd name="T7" fmla="*/ 218 h 224"/>
                <a:gd name="T8" fmla="*/ 78 w 196"/>
                <a:gd name="T9" fmla="*/ 224 h 224"/>
                <a:gd name="T10" fmla="*/ 62 w 196"/>
                <a:gd name="T11" fmla="*/ 224 h 224"/>
                <a:gd name="T12" fmla="*/ 36 w 196"/>
                <a:gd name="T13" fmla="*/ 216 h 224"/>
                <a:gd name="T14" fmla="*/ 14 w 196"/>
                <a:gd name="T15" fmla="*/ 200 h 224"/>
                <a:gd name="T16" fmla="*/ 2 w 196"/>
                <a:gd name="T17" fmla="*/ 176 h 224"/>
                <a:gd name="T18" fmla="*/ 0 w 196"/>
                <a:gd name="T19" fmla="*/ 160 h 224"/>
                <a:gd name="T20" fmla="*/ 4 w 196"/>
                <a:gd name="T21" fmla="*/ 136 h 224"/>
                <a:gd name="T22" fmla="*/ 12 w 196"/>
                <a:gd name="T23" fmla="*/ 118 h 224"/>
                <a:gd name="T24" fmla="*/ 28 w 196"/>
                <a:gd name="T25" fmla="*/ 104 h 224"/>
                <a:gd name="T26" fmla="*/ 46 w 196"/>
                <a:gd name="T27" fmla="*/ 96 h 224"/>
                <a:gd name="T28" fmla="*/ 88 w 196"/>
                <a:gd name="T29" fmla="*/ 86 h 224"/>
                <a:gd name="T30" fmla="*/ 130 w 196"/>
                <a:gd name="T31" fmla="*/ 84 h 224"/>
                <a:gd name="T32" fmla="*/ 140 w 196"/>
                <a:gd name="T33" fmla="*/ 82 h 224"/>
                <a:gd name="T34" fmla="*/ 140 w 196"/>
                <a:gd name="T35" fmla="*/ 72 h 224"/>
                <a:gd name="T36" fmla="*/ 134 w 196"/>
                <a:gd name="T37" fmla="*/ 60 h 224"/>
                <a:gd name="T38" fmla="*/ 124 w 196"/>
                <a:gd name="T39" fmla="*/ 50 h 224"/>
                <a:gd name="T40" fmla="*/ 106 w 196"/>
                <a:gd name="T41" fmla="*/ 46 h 224"/>
                <a:gd name="T42" fmla="*/ 96 w 196"/>
                <a:gd name="T43" fmla="*/ 46 h 224"/>
                <a:gd name="T44" fmla="*/ 66 w 196"/>
                <a:gd name="T45" fmla="*/ 52 h 224"/>
                <a:gd name="T46" fmla="*/ 40 w 196"/>
                <a:gd name="T47" fmla="*/ 68 h 224"/>
                <a:gd name="T48" fmla="*/ 6 w 196"/>
                <a:gd name="T49" fmla="*/ 34 h 224"/>
                <a:gd name="T50" fmla="*/ 28 w 196"/>
                <a:gd name="T51" fmla="*/ 18 h 224"/>
                <a:gd name="T52" fmla="*/ 76 w 196"/>
                <a:gd name="T53" fmla="*/ 2 h 224"/>
                <a:gd name="T54" fmla="*/ 100 w 196"/>
                <a:gd name="T55" fmla="*/ 0 h 224"/>
                <a:gd name="T56" fmla="*/ 144 w 196"/>
                <a:gd name="T57" fmla="*/ 6 h 224"/>
                <a:gd name="T58" fmla="*/ 174 w 196"/>
                <a:gd name="T59" fmla="*/ 22 h 224"/>
                <a:gd name="T60" fmla="*/ 190 w 196"/>
                <a:gd name="T61" fmla="*/ 46 h 224"/>
                <a:gd name="T62" fmla="*/ 196 w 196"/>
                <a:gd name="T63" fmla="*/ 80 h 224"/>
                <a:gd name="T64" fmla="*/ 140 w 196"/>
                <a:gd name="T65" fmla="*/ 126 h 224"/>
                <a:gd name="T66" fmla="*/ 132 w 196"/>
                <a:gd name="T67" fmla="*/ 126 h 224"/>
                <a:gd name="T68" fmla="*/ 96 w 196"/>
                <a:gd name="T69" fmla="*/ 128 h 224"/>
                <a:gd name="T70" fmla="*/ 74 w 196"/>
                <a:gd name="T71" fmla="*/ 134 h 224"/>
                <a:gd name="T72" fmla="*/ 60 w 196"/>
                <a:gd name="T73" fmla="*/ 146 h 224"/>
                <a:gd name="T74" fmla="*/ 58 w 196"/>
                <a:gd name="T75" fmla="*/ 156 h 224"/>
                <a:gd name="T76" fmla="*/ 62 w 196"/>
                <a:gd name="T77" fmla="*/ 168 h 224"/>
                <a:gd name="T78" fmla="*/ 70 w 196"/>
                <a:gd name="T79" fmla="*/ 176 h 224"/>
                <a:gd name="T80" fmla="*/ 84 w 196"/>
                <a:gd name="T81" fmla="*/ 180 h 224"/>
                <a:gd name="T82" fmla="*/ 114 w 196"/>
                <a:gd name="T83" fmla="*/ 174 h 224"/>
                <a:gd name="T84" fmla="*/ 128 w 196"/>
                <a:gd name="T85" fmla="*/ 164 h 224"/>
                <a:gd name="T86" fmla="*/ 138 w 196"/>
                <a:gd name="T87" fmla="*/ 152 h 224"/>
                <a:gd name="T88" fmla="*/ 140 w 196"/>
                <a:gd name="T89" fmla="*/ 134 h 2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96"/>
                <a:gd name="T136" fmla="*/ 0 h 224"/>
                <a:gd name="T137" fmla="*/ 196 w 196"/>
                <a:gd name="T138" fmla="*/ 224 h 22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96" h="224">
                  <a:moveTo>
                    <a:pt x="196" y="80"/>
                  </a:moveTo>
                  <a:lnTo>
                    <a:pt x="196" y="218"/>
                  </a:lnTo>
                  <a:lnTo>
                    <a:pt x="146" y="218"/>
                  </a:lnTo>
                  <a:lnTo>
                    <a:pt x="144" y="198"/>
                  </a:lnTo>
                  <a:lnTo>
                    <a:pt x="138" y="204"/>
                  </a:lnTo>
                  <a:lnTo>
                    <a:pt x="130" y="210"/>
                  </a:lnTo>
                  <a:lnTo>
                    <a:pt x="114" y="218"/>
                  </a:lnTo>
                  <a:lnTo>
                    <a:pt x="96" y="222"/>
                  </a:lnTo>
                  <a:lnTo>
                    <a:pt x="78" y="224"/>
                  </a:lnTo>
                  <a:lnTo>
                    <a:pt x="62" y="224"/>
                  </a:lnTo>
                  <a:lnTo>
                    <a:pt x="48" y="220"/>
                  </a:lnTo>
                  <a:lnTo>
                    <a:pt x="36" y="216"/>
                  </a:lnTo>
                  <a:lnTo>
                    <a:pt x="24" y="208"/>
                  </a:lnTo>
                  <a:lnTo>
                    <a:pt x="14" y="200"/>
                  </a:lnTo>
                  <a:lnTo>
                    <a:pt x="8" y="188"/>
                  </a:lnTo>
                  <a:lnTo>
                    <a:pt x="2" y="176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4" y="136"/>
                  </a:lnTo>
                  <a:lnTo>
                    <a:pt x="8" y="126"/>
                  </a:lnTo>
                  <a:lnTo>
                    <a:pt x="12" y="118"/>
                  </a:lnTo>
                  <a:lnTo>
                    <a:pt x="20" y="110"/>
                  </a:lnTo>
                  <a:lnTo>
                    <a:pt x="28" y="104"/>
                  </a:lnTo>
                  <a:lnTo>
                    <a:pt x="36" y="100"/>
                  </a:lnTo>
                  <a:lnTo>
                    <a:pt x="46" y="96"/>
                  </a:lnTo>
                  <a:lnTo>
                    <a:pt x="66" y="90"/>
                  </a:lnTo>
                  <a:lnTo>
                    <a:pt x="88" y="86"/>
                  </a:lnTo>
                  <a:lnTo>
                    <a:pt x="110" y="84"/>
                  </a:lnTo>
                  <a:lnTo>
                    <a:pt x="130" y="84"/>
                  </a:lnTo>
                  <a:lnTo>
                    <a:pt x="140" y="84"/>
                  </a:lnTo>
                  <a:lnTo>
                    <a:pt x="140" y="82"/>
                  </a:lnTo>
                  <a:lnTo>
                    <a:pt x="140" y="72"/>
                  </a:lnTo>
                  <a:lnTo>
                    <a:pt x="138" y="66"/>
                  </a:lnTo>
                  <a:lnTo>
                    <a:pt x="134" y="60"/>
                  </a:lnTo>
                  <a:lnTo>
                    <a:pt x="130" y="54"/>
                  </a:lnTo>
                  <a:lnTo>
                    <a:pt x="124" y="50"/>
                  </a:lnTo>
                  <a:lnTo>
                    <a:pt x="116" y="48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0" y="46"/>
                  </a:lnTo>
                  <a:lnTo>
                    <a:pt x="66" y="52"/>
                  </a:lnTo>
                  <a:lnTo>
                    <a:pt x="52" y="58"/>
                  </a:lnTo>
                  <a:lnTo>
                    <a:pt x="40" y="68"/>
                  </a:lnTo>
                  <a:lnTo>
                    <a:pt x="6" y="34"/>
                  </a:lnTo>
                  <a:lnTo>
                    <a:pt x="18" y="26"/>
                  </a:lnTo>
                  <a:lnTo>
                    <a:pt x="28" y="18"/>
                  </a:lnTo>
                  <a:lnTo>
                    <a:pt x="52" y="8"/>
                  </a:lnTo>
                  <a:lnTo>
                    <a:pt x="76" y="2"/>
                  </a:lnTo>
                  <a:lnTo>
                    <a:pt x="100" y="0"/>
                  </a:lnTo>
                  <a:lnTo>
                    <a:pt x="124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2"/>
                  </a:lnTo>
                  <a:lnTo>
                    <a:pt x="184" y="34"/>
                  </a:lnTo>
                  <a:lnTo>
                    <a:pt x="190" y="46"/>
                  </a:lnTo>
                  <a:lnTo>
                    <a:pt x="194" y="62"/>
                  </a:lnTo>
                  <a:lnTo>
                    <a:pt x="196" y="80"/>
                  </a:lnTo>
                  <a:close/>
                  <a:moveTo>
                    <a:pt x="140" y="126"/>
                  </a:moveTo>
                  <a:lnTo>
                    <a:pt x="132" y="126"/>
                  </a:lnTo>
                  <a:lnTo>
                    <a:pt x="110" y="126"/>
                  </a:lnTo>
                  <a:lnTo>
                    <a:pt x="96" y="128"/>
                  </a:lnTo>
                  <a:lnTo>
                    <a:pt x="84" y="130"/>
                  </a:lnTo>
                  <a:lnTo>
                    <a:pt x="74" y="134"/>
                  </a:lnTo>
                  <a:lnTo>
                    <a:pt x="66" y="140"/>
                  </a:lnTo>
                  <a:lnTo>
                    <a:pt x="60" y="146"/>
                  </a:lnTo>
                  <a:lnTo>
                    <a:pt x="58" y="156"/>
                  </a:lnTo>
                  <a:lnTo>
                    <a:pt x="58" y="162"/>
                  </a:lnTo>
                  <a:lnTo>
                    <a:pt x="62" y="168"/>
                  </a:lnTo>
                  <a:lnTo>
                    <a:pt x="66" y="172"/>
                  </a:lnTo>
                  <a:lnTo>
                    <a:pt x="70" y="176"/>
                  </a:lnTo>
                  <a:lnTo>
                    <a:pt x="78" y="178"/>
                  </a:lnTo>
                  <a:lnTo>
                    <a:pt x="84" y="180"/>
                  </a:lnTo>
                  <a:lnTo>
                    <a:pt x="100" y="178"/>
                  </a:lnTo>
                  <a:lnTo>
                    <a:pt x="114" y="174"/>
                  </a:lnTo>
                  <a:lnTo>
                    <a:pt x="122" y="170"/>
                  </a:lnTo>
                  <a:lnTo>
                    <a:pt x="128" y="164"/>
                  </a:lnTo>
                  <a:lnTo>
                    <a:pt x="134" y="158"/>
                  </a:lnTo>
                  <a:lnTo>
                    <a:pt x="138" y="152"/>
                  </a:lnTo>
                  <a:lnTo>
                    <a:pt x="140" y="144"/>
                  </a:lnTo>
                  <a:lnTo>
                    <a:pt x="140" y="134"/>
                  </a:lnTo>
                  <a:lnTo>
                    <a:pt x="14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9"/>
            <p:cNvSpPr>
              <a:spLocks noChangeAspect="1" noEditPoints="1"/>
            </p:cNvSpPr>
            <p:nvPr/>
          </p:nvSpPr>
          <p:spPr bwMode="black">
            <a:xfrm>
              <a:off x="4402" y="3735"/>
              <a:ext cx="58" cy="56"/>
            </a:xfrm>
            <a:custGeom>
              <a:avLst/>
              <a:gdLst>
                <a:gd name="T0" fmla="*/ 6 w 58"/>
                <a:gd name="T1" fmla="*/ 28 h 56"/>
                <a:gd name="T2" fmla="*/ 14 w 58"/>
                <a:gd name="T3" fmla="*/ 12 h 56"/>
                <a:gd name="T4" fmla="*/ 30 w 58"/>
                <a:gd name="T5" fmla="*/ 4 h 56"/>
                <a:gd name="T6" fmla="*/ 38 w 58"/>
                <a:gd name="T7" fmla="*/ 6 h 56"/>
                <a:gd name="T8" fmla="*/ 52 w 58"/>
                <a:gd name="T9" fmla="*/ 18 h 56"/>
                <a:gd name="T10" fmla="*/ 54 w 58"/>
                <a:gd name="T11" fmla="*/ 28 h 56"/>
                <a:gd name="T12" fmla="*/ 46 w 58"/>
                <a:gd name="T13" fmla="*/ 46 h 56"/>
                <a:gd name="T14" fmla="*/ 30 w 58"/>
                <a:gd name="T15" fmla="*/ 52 h 56"/>
                <a:gd name="T16" fmla="*/ 20 w 58"/>
                <a:gd name="T17" fmla="*/ 50 h 56"/>
                <a:gd name="T18" fmla="*/ 8 w 58"/>
                <a:gd name="T19" fmla="*/ 38 h 56"/>
                <a:gd name="T20" fmla="*/ 6 w 58"/>
                <a:gd name="T21" fmla="*/ 28 h 56"/>
                <a:gd name="T22" fmla="*/ 30 w 58"/>
                <a:gd name="T23" fmla="*/ 56 h 56"/>
                <a:gd name="T24" fmla="*/ 50 w 58"/>
                <a:gd name="T25" fmla="*/ 48 h 56"/>
                <a:gd name="T26" fmla="*/ 58 w 58"/>
                <a:gd name="T27" fmla="*/ 34 h 56"/>
                <a:gd name="T28" fmla="*/ 58 w 58"/>
                <a:gd name="T29" fmla="*/ 28 h 56"/>
                <a:gd name="T30" fmla="*/ 56 w 58"/>
                <a:gd name="T31" fmla="*/ 16 h 56"/>
                <a:gd name="T32" fmla="*/ 42 w 58"/>
                <a:gd name="T33" fmla="*/ 2 h 56"/>
                <a:gd name="T34" fmla="*/ 30 w 58"/>
                <a:gd name="T35" fmla="*/ 0 h 56"/>
                <a:gd name="T36" fmla="*/ 10 w 58"/>
                <a:gd name="T37" fmla="*/ 8 h 56"/>
                <a:gd name="T38" fmla="*/ 2 w 58"/>
                <a:gd name="T39" fmla="*/ 22 h 56"/>
                <a:gd name="T40" fmla="*/ 0 w 58"/>
                <a:gd name="T41" fmla="*/ 28 h 56"/>
                <a:gd name="T42" fmla="*/ 4 w 58"/>
                <a:gd name="T43" fmla="*/ 40 h 56"/>
                <a:gd name="T44" fmla="*/ 18 w 58"/>
                <a:gd name="T45" fmla="*/ 54 h 56"/>
                <a:gd name="T46" fmla="*/ 30 w 58"/>
                <a:gd name="T47" fmla="*/ 56 h 56"/>
                <a:gd name="T48" fmla="*/ 30 w 58"/>
                <a:gd name="T49" fmla="*/ 30 h 56"/>
                <a:gd name="T50" fmla="*/ 44 w 58"/>
                <a:gd name="T51" fmla="*/ 44 h 56"/>
                <a:gd name="T52" fmla="*/ 34 w 58"/>
                <a:gd name="T53" fmla="*/ 30 h 56"/>
                <a:gd name="T54" fmla="*/ 42 w 58"/>
                <a:gd name="T55" fmla="*/ 24 h 56"/>
                <a:gd name="T56" fmla="*/ 44 w 58"/>
                <a:gd name="T57" fmla="*/ 22 h 56"/>
                <a:gd name="T58" fmla="*/ 40 w 58"/>
                <a:gd name="T59" fmla="*/ 14 h 56"/>
                <a:gd name="T60" fmla="*/ 32 w 58"/>
                <a:gd name="T61" fmla="*/ 12 h 56"/>
                <a:gd name="T62" fmla="*/ 18 w 58"/>
                <a:gd name="T63" fmla="*/ 44 h 56"/>
                <a:gd name="T64" fmla="*/ 24 w 58"/>
                <a:gd name="T65" fmla="*/ 30 h 56"/>
                <a:gd name="T66" fmla="*/ 24 w 58"/>
                <a:gd name="T67" fmla="*/ 16 h 56"/>
                <a:gd name="T68" fmla="*/ 30 w 58"/>
                <a:gd name="T69" fmla="*/ 16 h 56"/>
                <a:gd name="T70" fmla="*/ 38 w 58"/>
                <a:gd name="T71" fmla="*/ 18 h 56"/>
                <a:gd name="T72" fmla="*/ 38 w 58"/>
                <a:gd name="T73" fmla="*/ 20 h 56"/>
                <a:gd name="T74" fmla="*/ 36 w 58"/>
                <a:gd name="T75" fmla="*/ 26 h 56"/>
                <a:gd name="T76" fmla="*/ 24 w 58"/>
                <a:gd name="T77" fmla="*/ 26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8"/>
                <a:gd name="T118" fmla="*/ 0 h 56"/>
                <a:gd name="T119" fmla="*/ 58 w 58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8" h="56">
                  <a:moveTo>
                    <a:pt x="6" y="28"/>
                  </a:moveTo>
                  <a:lnTo>
                    <a:pt x="6" y="28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6" y="12"/>
                  </a:lnTo>
                  <a:lnTo>
                    <a:pt x="52" y="18"/>
                  </a:lnTo>
                  <a:lnTo>
                    <a:pt x="54" y="28"/>
                  </a:lnTo>
                  <a:lnTo>
                    <a:pt x="52" y="38"/>
                  </a:lnTo>
                  <a:lnTo>
                    <a:pt x="46" y="46"/>
                  </a:lnTo>
                  <a:lnTo>
                    <a:pt x="38" y="50"/>
                  </a:lnTo>
                  <a:lnTo>
                    <a:pt x="30" y="52"/>
                  </a:lnTo>
                  <a:lnTo>
                    <a:pt x="20" y="50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6" y="28"/>
                  </a:lnTo>
                  <a:close/>
                  <a:moveTo>
                    <a:pt x="30" y="56"/>
                  </a:moveTo>
                  <a:lnTo>
                    <a:pt x="30" y="56"/>
                  </a:lnTo>
                  <a:lnTo>
                    <a:pt x="42" y="54"/>
                  </a:lnTo>
                  <a:lnTo>
                    <a:pt x="50" y="48"/>
                  </a:lnTo>
                  <a:lnTo>
                    <a:pt x="56" y="40"/>
                  </a:lnTo>
                  <a:lnTo>
                    <a:pt x="58" y="34"/>
                  </a:lnTo>
                  <a:lnTo>
                    <a:pt x="58" y="28"/>
                  </a:lnTo>
                  <a:lnTo>
                    <a:pt x="58" y="22"/>
                  </a:lnTo>
                  <a:lnTo>
                    <a:pt x="56" y="16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4" y="40"/>
                  </a:lnTo>
                  <a:lnTo>
                    <a:pt x="10" y="48"/>
                  </a:lnTo>
                  <a:lnTo>
                    <a:pt x="18" y="54"/>
                  </a:lnTo>
                  <a:lnTo>
                    <a:pt x="30" y="56"/>
                  </a:lnTo>
                  <a:close/>
                  <a:moveTo>
                    <a:pt x="24" y="30"/>
                  </a:moveTo>
                  <a:lnTo>
                    <a:pt x="30" y="30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34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2" y="12"/>
                  </a:lnTo>
                  <a:lnTo>
                    <a:pt x="18" y="12"/>
                  </a:lnTo>
                  <a:lnTo>
                    <a:pt x="18" y="44"/>
                  </a:lnTo>
                  <a:lnTo>
                    <a:pt x="24" y="44"/>
                  </a:lnTo>
                  <a:lnTo>
                    <a:pt x="24" y="30"/>
                  </a:lnTo>
                  <a:close/>
                  <a:moveTo>
                    <a:pt x="24" y="26"/>
                  </a:moveTo>
                  <a:lnTo>
                    <a:pt x="24" y="16"/>
                  </a:lnTo>
                  <a:lnTo>
                    <a:pt x="30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0" y="26"/>
                  </a:lnTo>
                  <a:lnTo>
                    <a:pt x="2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Rectangle 122"/>
          <p:cNvSpPr>
            <a:spLocks noGrp="1" noChangeArrowheads="1"/>
          </p:cNvSpPr>
          <p:nvPr userDrawn="1"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 userDrawn="1"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0668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460375" y="1325564"/>
            <a:ext cx="11272838" cy="46608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Jap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8003" b="548"/>
          <a:stretch/>
        </p:blipFill>
        <p:spPr>
          <a:xfrm>
            <a:off x="0" y="273692"/>
            <a:ext cx="10785934" cy="6584308"/>
          </a:xfrm>
          <a:prstGeom prst="rect">
            <a:avLst/>
          </a:prstGeom>
        </p:spPr>
      </p:pic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10312064" y="6208820"/>
            <a:ext cx="1417320" cy="318174"/>
            <a:chOff x="3020" y="3469"/>
            <a:chExt cx="1440" cy="326"/>
          </a:xfrm>
          <a:solidFill>
            <a:srgbClr val="00529B"/>
          </a:solidFill>
        </p:grpSpPr>
        <p:sp>
          <p:nvSpPr>
            <p:cNvPr id="15" name="Freeform 12"/>
            <p:cNvSpPr>
              <a:spLocks noChangeAspect="1"/>
            </p:cNvSpPr>
            <p:nvPr/>
          </p:nvSpPr>
          <p:spPr bwMode="black">
            <a:xfrm>
              <a:off x="4322" y="3575"/>
              <a:ext cx="132" cy="212"/>
            </a:xfrm>
            <a:custGeom>
              <a:avLst/>
              <a:gdLst>
                <a:gd name="T0" fmla="*/ 132 w 132"/>
                <a:gd name="T1" fmla="*/ 0 h 212"/>
                <a:gd name="T2" fmla="*/ 128 w 132"/>
                <a:gd name="T3" fmla="*/ 50 h 212"/>
                <a:gd name="T4" fmla="*/ 106 w 132"/>
                <a:gd name="T5" fmla="*/ 50 h 212"/>
                <a:gd name="T6" fmla="*/ 106 w 132"/>
                <a:gd name="T7" fmla="*/ 50 h 212"/>
                <a:gd name="T8" fmla="*/ 96 w 132"/>
                <a:gd name="T9" fmla="*/ 50 h 212"/>
                <a:gd name="T10" fmla="*/ 86 w 132"/>
                <a:gd name="T11" fmla="*/ 54 h 212"/>
                <a:gd name="T12" fmla="*/ 78 w 132"/>
                <a:gd name="T13" fmla="*/ 60 h 212"/>
                <a:gd name="T14" fmla="*/ 70 w 132"/>
                <a:gd name="T15" fmla="*/ 66 h 212"/>
                <a:gd name="T16" fmla="*/ 64 w 132"/>
                <a:gd name="T17" fmla="*/ 74 h 212"/>
                <a:gd name="T18" fmla="*/ 60 w 132"/>
                <a:gd name="T19" fmla="*/ 82 h 212"/>
                <a:gd name="T20" fmla="*/ 58 w 132"/>
                <a:gd name="T21" fmla="*/ 92 h 212"/>
                <a:gd name="T22" fmla="*/ 58 w 132"/>
                <a:gd name="T23" fmla="*/ 100 h 212"/>
                <a:gd name="T24" fmla="*/ 58 w 132"/>
                <a:gd name="T25" fmla="*/ 212 h 212"/>
                <a:gd name="T26" fmla="*/ 0 w 132"/>
                <a:gd name="T27" fmla="*/ 212 h 212"/>
                <a:gd name="T28" fmla="*/ 0 w 132"/>
                <a:gd name="T29" fmla="*/ 0 h 212"/>
                <a:gd name="T30" fmla="*/ 54 w 132"/>
                <a:gd name="T31" fmla="*/ 0 h 212"/>
                <a:gd name="T32" fmla="*/ 56 w 132"/>
                <a:gd name="T33" fmla="*/ 26 h 212"/>
                <a:gd name="T34" fmla="*/ 56 w 132"/>
                <a:gd name="T35" fmla="*/ 26 h 212"/>
                <a:gd name="T36" fmla="*/ 66 w 132"/>
                <a:gd name="T37" fmla="*/ 14 h 212"/>
                <a:gd name="T38" fmla="*/ 78 w 132"/>
                <a:gd name="T39" fmla="*/ 6 h 212"/>
                <a:gd name="T40" fmla="*/ 94 w 132"/>
                <a:gd name="T41" fmla="*/ 2 h 212"/>
                <a:gd name="T42" fmla="*/ 112 w 132"/>
                <a:gd name="T43" fmla="*/ 0 h 212"/>
                <a:gd name="T44" fmla="*/ 132 w 132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2"/>
                <a:gd name="T70" fmla="*/ 0 h 212"/>
                <a:gd name="T71" fmla="*/ 132 w 132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2" h="212">
                  <a:moveTo>
                    <a:pt x="132" y="0"/>
                  </a:moveTo>
                  <a:lnTo>
                    <a:pt x="128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8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78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3"/>
            <p:cNvSpPr>
              <a:spLocks noChangeAspect="1"/>
            </p:cNvSpPr>
            <p:nvPr/>
          </p:nvSpPr>
          <p:spPr bwMode="black">
            <a:xfrm>
              <a:off x="3860" y="3569"/>
              <a:ext cx="194" cy="218"/>
            </a:xfrm>
            <a:custGeom>
              <a:avLst/>
              <a:gdLst>
                <a:gd name="T0" fmla="*/ 194 w 194"/>
                <a:gd name="T1" fmla="*/ 218 h 218"/>
                <a:gd name="T2" fmla="*/ 136 w 194"/>
                <a:gd name="T3" fmla="*/ 218 h 218"/>
                <a:gd name="T4" fmla="*/ 136 w 194"/>
                <a:gd name="T5" fmla="*/ 106 h 218"/>
                <a:gd name="T6" fmla="*/ 136 w 194"/>
                <a:gd name="T7" fmla="*/ 106 h 218"/>
                <a:gd name="T8" fmla="*/ 136 w 194"/>
                <a:gd name="T9" fmla="*/ 88 h 218"/>
                <a:gd name="T10" fmla="*/ 134 w 194"/>
                <a:gd name="T11" fmla="*/ 78 h 218"/>
                <a:gd name="T12" fmla="*/ 132 w 194"/>
                <a:gd name="T13" fmla="*/ 70 h 218"/>
                <a:gd name="T14" fmla="*/ 128 w 194"/>
                <a:gd name="T15" fmla="*/ 64 h 218"/>
                <a:gd name="T16" fmla="*/ 122 w 194"/>
                <a:gd name="T17" fmla="*/ 58 h 218"/>
                <a:gd name="T18" fmla="*/ 112 w 194"/>
                <a:gd name="T19" fmla="*/ 54 h 218"/>
                <a:gd name="T20" fmla="*/ 102 w 194"/>
                <a:gd name="T21" fmla="*/ 52 h 218"/>
                <a:gd name="T22" fmla="*/ 102 w 194"/>
                <a:gd name="T23" fmla="*/ 52 h 218"/>
                <a:gd name="T24" fmla="*/ 90 w 194"/>
                <a:gd name="T25" fmla="*/ 54 h 218"/>
                <a:gd name="T26" fmla="*/ 82 w 194"/>
                <a:gd name="T27" fmla="*/ 56 h 218"/>
                <a:gd name="T28" fmla="*/ 74 w 194"/>
                <a:gd name="T29" fmla="*/ 62 h 218"/>
                <a:gd name="T30" fmla="*/ 68 w 194"/>
                <a:gd name="T31" fmla="*/ 68 h 218"/>
                <a:gd name="T32" fmla="*/ 62 w 194"/>
                <a:gd name="T33" fmla="*/ 76 h 218"/>
                <a:gd name="T34" fmla="*/ 60 w 194"/>
                <a:gd name="T35" fmla="*/ 84 h 218"/>
                <a:gd name="T36" fmla="*/ 58 w 194"/>
                <a:gd name="T37" fmla="*/ 92 h 218"/>
                <a:gd name="T38" fmla="*/ 58 w 194"/>
                <a:gd name="T39" fmla="*/ 102 h 218"/>
                <a:gd name="T40" fmla="*/ 58 w 194"/>
                <a:gd name="T41" fmla="*/ 218 h 218"/>
                <a:gd name="T42" fmla="*/ 0 w 194"/>
                <a:gd name="T43" fmla="*/ 218 h 218"/>
                <a:gd name="T44" fmla="*/ 0 w 194"/>
                <a:gd name="T45" fmla="*/ 6 h 218"/>
                <a:gd name="T46" fmla="*/ 52 w 194"/>
                <a:gd name="T47" fmla="*/ 6 h 218"/>
                <a:gd name="T48" fmla="*/ 54 w 194"/>
                <a:gd name="T49" fmla="*/ 32 h 218"/>
                <a:gd name="T50" fmla="*/ 54 w 194"/>
                <a:gd name="T51" fmla="*/ 32 h 218"/>
                <a:gd name="T52" fmla="*/ 64 w 194"/>
                <a:gd name="T53" fmla="*/ 20 h 218"/>
                <a:gd name="T54" fmla="*/ 78 w 194"/>
                <a:gd name="T55" fmla="*/ 10 h 218"/>
                <a:gd name="T56" fmla="*/ 88 w 194"/>
                <a:gd name="T57" fmla="*/ 6 h 218"/>
                <a:gd name="T58" fmla="*/ 96 w 194"/>
                <a:gd name="T59" fmla="*/ 4 h 218"/>
                <a:gd name="T60" fmla="*/ 106 w 194"/>
                <a:gd name="T61" fmla="*/ 2 h 218"/>
                <a:gd name="T62" fmla="*/ 118 w 194"/>
                <a:gd name="T63" fmla="*/ 0 h 218"/>
                <a:gd name="T64" fmla="*/ 118 w 194"/>
                <a:gd name="T65" fmla="*/ 0 h 218"/>
                <a:gd name="T66" fmla="*/ 138 w 194"/>
                <a:gd name="T67" fmla="*/ 2 h 218"/>
                <a:gd name="T68" fmla="*/ 154 w 194"/>
                <a:gd name="T69" fmla="*/ 8 h 218"/>
                <a:gd name="T70" fmla="*/ 168 w 194"/>
                <a:gd name="T71" fmla="*/ 16 h 218"/>
                <a:gd name="T72" fmla="*/ 178 w 194"/>
                <a:gd name="T73" fmla="*/ 26 h 218"/>
                <a:gd name="T74" fmla="*/ 186 w 194"/>
                <a:gd name="T75" fmla="*/ 40 h 218"/>
                <a:gd name="T76" fmla="*/ 190 w 194"/>
                <a:gd name="T77" fmla="*/ 54 h 218"/>
                <a:gd name="T78" fmla="*/ 194 w 194"/>
                <a:gd name="T79" fmla="*/ 70 h 218"/>
                <a:gd name="T80" fmla="*/ 194 w 194"/>
                <a:gd name="T81" fmla="*/ 86 h 218"/>
                <a:gd name="T82" fmla="*/ 194 w 194"/>
                <a:gd name="T83" fmla="*/ 218 h 2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94"/>
                <a:gd name="T127" fmla="*/ 0 h 218"/>
                <a:gd name="T128" fmla="*/ 194 w 194"/>
                <a:gd name="T129" fmla="*/ 218 h 21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94" h="218">
                  <a:moveTo>
                    <a:pt x="194" y="218"/>
                  </a:moveTo>
                  <a:lnTo>
                    <a:pt x="136" y="218"/>
                  </a:lnTo>
                  <a:lnTo>
                    <a:pt x="136" y="106"/>
                  </a:lnTo>
                  <a:lnTo>
                    <a:pt x="136" y="88"/>
                  </a:lnTo>
                  <a:lnTo>
                    <a:pt x="134" y="78"/>
                  </a:lnTo>
                  <a:lnTo>
                    <a:pt x="132" y="70"/>
                  </a:lnTo>
                  <a:lnTo>
                    <a:pt x="128" y="64"/>
                  </a:lnTo>
                  <a:lnTo>
                    <a:pt x="122" y="58"/>
                  </a:lnTo>
                  <a:lnTo>
                    <a:pt x="112" y="54"/>
                  </a:lnTo>
                  <a:lnTo>
                    <a:pt x="102" y="52"/>
                  </a:lnTo>
                  <a:lnTo>
                    <a:pt x="90" y="54"/>
                  </a:lnTo>
                  <a:lnTo>
                    <a:pt x="82" y="56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2" y="76"/>
                  </a:lnTo>
                  <a:lnTo>
                    <a:pt x="60" y="84"/>
                  </a:lnTo>
                  <a:lnTo>
                    <a:pt x="58" y="92"/>
                  </a:lnTo>
                  <a:lnTo>
                    <a:pt x="58" y="102"/>
                  </a:lnTo>
                  <a:lnTo>
                    <a:pt x="58" y="218"/>
                  </a:lnTo>
                  <a:lnTo>
                    <a:pt x="0" y="218"/>
                  </a:lnTo>
                  <a:lnTo>
                    <a:pt x="0" y="6"/>
                  </a:lnTo>
                  <a:lnTo>
                    <a:pt x="52" y="6"/>
                  </a:lnTo>
                  <a:lnTo>
                    <a:pt x="54" y="32"/>
                  </a:lnTo>
                  <a:lnTo>
                    <a:pt x="64" y="20"/>
                  </a:lnTo>
                  <a:lnTo>
                    <a:pt x="78" y="10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106" y="2"/>
                  </a:lnTo>
                  <a:lnTo>
                    <a:pt x="118" y="0"/>
                  </a:lnTo>
                  <a:lnTo>
                    <a:pt x="138" y="2"/>
                  </a:lnTo>
                  <a:lnTo>
                    <a:pt x="154" y="8"/>
                  </a:lnTo>
                  <a:lnTo>
                    <a:pt x="168" y="16"/>
                  </a:lnTo>
                  <a:lnTo>
                    <a:pt x="178" y="26"/>
                  </a:lnTo>
                  <a:lnTo>
                    <a:pt x="186" y="40"/>
                  </a:lnTo>
                  <a:lnTo>
                    <a:pt x="190" y="54"/>
                  </a:lnTo>
                  <a:lnTo>
                    <a:pt x="194" y="70"/>
                  </a:lnTo>
                  <a:lnTo>
                    <a:pt x="194" y="86"/>
                  </a:lnTo>
                  <a:lnTo>
                    <a:pt x="194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4"/>
            <p:cNvSpPr>
              <a:spLocks noChangeAspect="1"/>
            </p:cNvSpPr>
            <p:nvPr/>
          </p:nvSpPr>
          <p:spPr bwMode="black">
            <a:xfrm>
              <a:off x="3720" y="3515"/>
              <a:ext cx="114" cy="276"/>
            </a:xfrm>
            <a:custGeom>
              <a:avLst/>
              <a:gdLst>
                <a:gd name="T0" fmla="*/ 114 w 114"/>
                <a:gd name="T1" fmla="*/ 224 h 276"/>
                <a:gd name="T2" fmla="*/ 110 w 114"/>
                <a:gd name="T3" fmla="*/ 272 h 276"/>
                <a:gd name="T4" fmla="*/ 110 w 114"/>
                <a:gd name="T5" fmla="*/ 272 h 276"/>
                <a:gd name="T6" fmla="*/ 90 w 114"/>
                <a:gd name="T7" fmla="*/ 276 h 276"/>
                <a:gd name="T8" fmla="*/ 70 w 114"/>
                <a:gd name="T9" fmla="*/ 276 h 276"/>
                <a:gd name="T10" fmla="*/ 70 w 114"/>
                <a:gd name="T11" fmla="*/ 276 h 276"/>
                <a:gd name="T12" fmla="*/ 50 w 114"/>
                <a:gd name="T13" fmla="*/ 276 h 276"/>
                <a:gd name="T14" fmla="*/ 36 w 114"/>
                <a:gd name="T15" fmla="*/ 272 h 276"/>
                <a:gd name="T16" fmla="*/ 24 w 114"/>
                <a:gd name="T17" fmla="*/ 266 h 276"/>
                <a:gd name="T18" fmla="*/ 14 w 114"/>
                <a:gd name="T19" fmla="*/ 258 h 276"/>
                <a:gd name="T20" fmla="*/ 8 w 114"/>
                <a:gd name="T21" fmla="*/ 248 h 276"/>
                <a:gd name="T22" fmla="*/ 2 w 114"/>
                <a:gd name="T23" fmla="*/ 234 h 276"/>
                <a:gd name="T24" fmla="*/ 0 w 114"/>
                <a:gd name="T25" fmla="*/ 220 h 276"/>
                <a:gd name="T26" fmla="*/ 0 w 114"/>
                <a:gd name="T27" fmla="*/ 202 h 276"/>
                <a:gd name="T28" fmla="*/ 0 w 114"/>
                <a:gd name="T29" fmla="*/ 0 h 276"/>
                <a:gd name="T30" fmla="*/ 58 w 114"/>
                <a:gd name="T31" fmla="*/ 0 h 276"/>
                <a:gd name="T32" fmla="*/ 58 w 114"/>
                <a:gd name="T33" fmla="*/ 60 h 276"/>
                <a:gd name="T34" fmla="*/ 114 w 114"/>
                <a:gd name="T35" fmla="*/ 60 h 276"/>
                <a:gd name="T36" fmla="*/ 110 w 114"/>
                <a:gd name="T37" fmla="*/ 110 h 276"/>
                <a:gd name="T38" fmla="*/ 58 w 114"/>
                <a:gd name="T39" fmla="*/ 110 h 276"/>
                <a:gd name="T40" fmla="*/ 58 w 114"/>
                <a:gd name="T41" fmla="*/ 198 h 276"/>
                <a:gd name="T42" fmla="*/ 58 w 114"/>
                <a:gd name="T43" fmla="*/ 198 h 276"/>
                <a:gd name="T44" fmla="*/ 58 w 114"/>
                <a:gd name="T45" fmla="*/ 210 h 276"/>
                <a:gd name="T46" fmla="*/ 62 w 114"/>
                <a:gd name="T47" fmla="*/ 220 h 276"/>
                <a:gd name="T48" fmla="*/ 66 w 114"/>
                <a:gd name="T49" fmla="*/ 224 h 276"/>
                <a:gd name="T50" fmla="*/ 70 w 114"/>
                <a:gd name="T51" fmla="*/ 226 h 276"/>
                <a:gd name="T52" fmla="*/ 84 w 114"/>
                <a:gd name="T53" fmla="*/ 228 h 276"/>
                <a:gd name="T54" fmla="*/ 84 w 114"/>
                <a:gd name="T55" fmla="*/ 228 h 276"/>
                <a:gd name="T56" fmla="*/ 98 w 114"/>
                <a:gd name="T57" fmla="*/ 228 h 276"/>
                <a:gd name="T58" fmla="*/ 114 w 114"/>
                <a:gd name="T59" fmla="*/ 224 h 276"/>
                <a:gd name="T60" fmla="*/ 114 w 114"/>
                <a:gd name="T61" fmla="*/ 224 h 27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4"/>
                <a:gd name="T94" fmla="*/ 0 h 276"/>
                <a:gd name="T95" fmla="*/ 114 w 114"/>
                <a:gd name="T96" fmla="*/ 276 h 27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4" h="276">
                  <a:moveTo>
                    <a:pt x="114" y="224"/>
                  </a:moveTo>
                  <a:lnTo>
                    <a:pt x="110" y="272"/>
                  </a:lnTo>
                  <a:lnTo>
                    <a:pt x="90" y="276"/>
                  </a:lnTo>
                  <a:lnTo>
                    <a:pt x="70" y="276"/>
                  </a:lnTo>
                  <a:lnTo>
                    <a:pt x="50" y="276"/>
                  </a:lnTo>
                  <a:lnTo>
                    <a:pt x="36" y="272"/>
                  </a:lnTo>
                  <a:lnTo>
                    <a:pt x="24" y="266"/>
                  </a:lnTo>
                  <a:lnTo>
                    <a:pt x="14" y="258"/>
                  </a:lnTo>
                  <a:lnTo>
                    <a:pt x="8" y="248"/>
                  </a:lnTo>
                  <a:lnTo>
                    <a:pt x="2" y="234"/>
                  </a:lnTo>
                  <a:lnTo>
                    <a:pt x="0" y="22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60"/>
                  </a:lnTo>
                  <a:lnTo>
                    <a:pt x="114" y="60"/>
                  </a:lnTo>
                  <a:lnTo>
                    <a:pt x="110" y="110"/>
                  </a:lnTo>
                  <a:lnTo>
                    <a:pt x="58" y="110"/>
                  </a:lnTo>
                  <a:lnTo>
                    <a:pt x="58" y="198"/>
                  </a:lnTo>
                  <a:lnTo>
                    <a:pt x="58" y="210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70" y="226"/>
                  </a:lnTo>
                  <a:lnTo>
                    <a:pt x="84" y="228"/>
                  </a:lnTo>
                  <a:lnTo>
                    <a:pt x="98" y="228"/>
                  </a:lnTo>
                  <a:lnTo>
                    <a:pt x="114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5"/>
            <p:cNvSpPr>
              <a:spLocks noChangeAspect="1"/>
            </p:cNvSpPr>
            <p:nvPr/>
          </p:nvSpPr>
          <p:spPr bwMode="black">
            <a:xfrm>
              <a:off x="3574" y="3575"/>
              <a:ext cx="126" cy="212"/>
            </a:xfrm>
            <a:custGeom>
              <a:avLst/>
              <a:gdLst>
                <a:gd name="T0" fmla="*/ 126 w 126"/>
                <a:gd name="T1" fmla="*/ 0 h 212"/>
                <a:gd name="T2" fmla="*/ 122 w 126"/>
                <a:gd name="T3" fmla="*/ 50 h 212"/>
                <a:gd name="T4" fmla="*/ 106 w 126"/>
                <a:gd name="T5" fmla="*/ 50 h 212"/>
                <a:gd name="T6" fmla="*/ 106 w 126"/>
                <a:gd name="T7" fmla="*/ 50 h 212"/>
                <a:gd name="T8" fmla="*/ 96 w 126"/>
                <a:gd name="T9" fmla="*/ 50 h 212"/>
                <a:gd name="T10" fmla="*/ 86 w 126"/>
                <a:gd name="T11" fmla="*/ 54 h 212"/>
                <a:gd name="T12" fmla="*/ 76 w 126"/>
                <a:gd name="T13" fmla="*/ 60 h 212"/>
                <a:gd name="T14" fmla="*/ 70 w 126"/>
                <a:gd name="T15" fmla="*/ 66 h 212"/>
                <a:gd name="T16" fmla="*/ 64 w 126"/>
                <a:gd name="T17" fmla="*/ 74 h 212"/>
                <a:gd name="T18" fmla="*/ 60 w 126"/>
                <a:gd name="T19" fmla="*/ 82 h 212"/>
                <a:gd name="T20" fmla="*/ 58 w 126"/>
                <a:gd name="T21" fmla="*/ 92 h 212"/>
                <a:gd name="T22" fmla="*/ 58 w 126"/>
                <a:gd name="T23" fmla="*/ 100 h 212"/>
                <a:gd name="T24" fmla="*/ 58 w 126"/>
                <a:gd name="T25" fmla="*/ 212 h 212"/>
                <a:gd name="T26" fmla="*/ 0 w 126"/>
                <a:gd name="T27" fmla="*/ 212 h 212"/>
                <a:gd name="T28" fmla="*/ 0 w 126"/>
                <a:gd name="T29" fmla="*/ 0 h 212"/>
                <a:gd name="T30" fmla="*/ 54 w 126"/>
                <a:gd name="T31" fmla="*/ 0 h 212"/>
                <a:gd name="T32" fmla="*/ 56 w 126"/>
                <a:gd name="T33" fmla="*/ 26 h 212"/>
                <a:gd name="T34" fmla="*/ 56 w 126"/>
                <a:gd name="T35" fmla="*/ 26 h 212"/>
                <a:gd name="T36" fmla="*/ 66 w 126"/>
                <a:gd name="T37" fmla="*/ 14 h 212"/>
                <a:gd name="T38" fmla="*/ 80 w 126"/>
                <a:gd name="T39" fmla="*/ 6 h 212"/>
                <a:gd name="T40" fmla="*/ 94 w 126"/>
                <a:gd name="T41" fmla="*/ 2 h 212"/>
                <a:gd name="T42" fmla="*/ 112 w 126"/>
                <a:gd name="T43" fmla="*/ 0 h 212"/>
                <a:gd name="T44" fmla="*/ 126 w 126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6"/>
                <a:gd name="T70" fmla="*/ 0 h 212"/>
                <a:gd name="T71" fmla="*/ 126 w 126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6" h="212">
                  <a:moveTo>
                    <a:pt x="126" y="0"/>
                  </a:moveTo>
                  <a:lnTo>
                    <a:pt x="122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6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80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6"/>
            <p:cNvSpPr>
              <a:spLocks noChangeAspect="1"/>
            </p:cNvSpPr>
            <p:nvPr/>
          </p:nvSpPr>
          <p:spPr bwMode="black">
            <a:xfrm>
              <a:off x="3020" y="3469"/>
              <a:ext cx="294" cy="326"/>
            </a:xfrm>
            <a:custGeom>
              <a:avLst/>
              <a:gdLst>
                <a:gd name="T0" fmla="*/ 294 w 294"/>
                <a:gd name="T1" fmla="*/ 296 h 326"/>
                <a:gd name="T2" fmla="*/ 234 w 294"/>
                <a:gd name="T3" fmla="*/ 320 h 326"/>
                <a:gd name="T4" fmla="*/ 202 w 294"/>
                <a:gd name="T5" fmla="*/ 326 h 326"/>
                <a:gd name="T6" fmla="*/ 164 w 294"/>
                <a:gd name="T7" fmla="*/ 326 h 326"/>
                <a:gd name="T8" fmla="*/ 148 w 294"/>
                <a:gd name="T9" fmla="*/ 326 h 326"/>
                <a:gd name="T10" fmla="*/ 114 w 294"/>
                <a:gd name="T11" fmla="*/ 320 h 326"/>
                <a:gd name="T12" fmla="*/ 84 w 294"/>
                <a:gd name="T13" fmla="*/ 308 h 326"/>
                <a:gd name="T14" fmla="*/ 58 w 294"/>
                <a:gd name="T15" fmla="*/ 292 h 326"/>
                <a:gd name="T16" fmla="*/ 36 w 294"/>
                <a:gd name="T17" fmla="*/ 272 h 326"/>
                <a:gd name="T18" fmla="*/ 20 w 294"/>
                <a:gd name="T19" fmla="*/ 246 h 326"/>
                <a:gd name="T20" fmla="*/ 8 w 294"/>
                <a:gd name="T21" fmla="*/ 216 h 326"/>
                <a:gd name="T22" fmla="*/ 2 w 294"/>
                <a:gd name="T23" fmla="*/ 182 h 326"/>
                <a:gd name="T24" fmla="*/ 0 w 294"/>
                <a:gd name="T25" fmla="*/ 164 h 326"/>
                <a:gd name="T26" fmla="*/ 4 w 294"/>
                <a:gd name="T27" fmla="*/ 128 h 326"/>
                <a:gd name="T28" fmla="*/ 12 w 294"/>
                <a:gd name="T29" fmla="*/ 96 h 326"/>
                <a:gd name="T30" fmla="*/ 28 w 294"/>
                <a:gd name="T31" fmla="*/ 68 h 326"/>
                <a:gd name="T32" fmla="*/ 48 w 294"/>
                <a:gd name="T33" fmla="*/ 44 h 326"/>
                <a:gd name="T34" fmla="*/ 72 w 294"/>
                <a:gd name="T35" fmla="*/ 26 h 326"/>
                <a:gd name="T36" fmla="*/ 100 w 294"/>
                <a:gd name="T37" fmla="*/ 12 h 326"/>
                <a:gd name="T38" fmla="*/ 130 w 294"/>
                <a:gd name="T39" fmla="*/ 2 h 326"/>
                <a:gd name="T40" fmla="*/ 164 w 294"/>
                <a:gd name="T41" fmla="*/ 0 h 326"/>
                <a:gd name="T42" fmla="*/ 182 w 294"/>
                <a:gd name="T43" fmla="*/ 0 h 326"/>
                <a:gd name="T44" fmla="*/ 216 w 294"/>
                <a:gd name="T45" fmla="*/ 4 h 326"/>
                <a:gd name="T46" fmla="*/ 248 w 294"/>
                <a:gd name="T47" fmla="*/ 14 h 326"/>
                <a:gd name="T48" fmla="*/ 276 w 294"/>
                <a:gd name="T49" fmla="*/ 30 h 326"/>
                <a:gd name="T50" fmla="*/ 250 w 294"/>
                <a:gd name="T51" fmla="*/ 82 h 326"/>
                <a:gd name="T52" fmla="*/ 232 w 294"/>
                <a:gd name="T53" fmla="*/ 70 h 326"/>
                <a:gd name="T54" fmla="*/ 188 w 294"/>
                <a:gd name="T55" fmla="*/ 56 h 326"/>
                <a:gd name="T56" fmla="*/ 162 w 294"/>
                <a:gd name="T57" fmla="*/ 56 h 326"/>
                <a:gd name="T58" fmla="*/ 122 w 294"/>
                <a:gd name="T59" fmla="*/ 64 h 326"/>
                <a:gd name="T60" fmla="*/ 90 w 294"/>
                <a:gd name="T61" fmla="*/ 86 h 326"/>
                <a:gd name="T62" fmla="*/ 72 w 294"/>
                <a:gd name="T63" fmla="*/ 120 h 326"/>
                <a:gd name="T64" fmla="*/ 64 w 294"/>
                <a:gd name="T65" fmla="*/ 160 h 326"/>
                <a:gd name="T66" fmla="*/ 66 w 294"/>
                <a:gd name="T67" fmla="*/ 184 h 326"/>
                <a:gd name="T68" fmla="*/ 80 w 294"/>
                <a:gd name="T69" fmla="*/ 224 h 326"/>
                <a:gd name="T70" fmla="*/ 106 w 294"/>
                <a:gd name="T71" fmla="*/ 254 h 326"/>
                <a:gd name="T72" fmla="*/ 144 w 294"/>
                <a:gd name="T73" fmla="*/ 270 h 326"/>
                <a:gd name="T74" fmla="*/ 166 w 294"/>
                <a:gd name="T75" fmla="*/ 272 h 326"/>
                <a:gd name="T76" fmla="*/ 204 w 294"/>
                <a:gd name="T77" fmla="*/ 270 h 326"/>
                <a:gd name="T78" fmla="*/ 234 w 294"/>
                <a:gd name="T79" fmla="*/ 260 h 326"/>
                <a:gd name="T80" fmla="*/ 170 w 294"/>
                <a:gd name="T81" fmla="*/ 194 h 326"/>
                <a:gd name="T82" fmla="*/ 294 w 294"/>
                <a:gd name="T83" fmla="*/ 140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26"/>
                <a:gd name="T128" fmla="*/ 294 w 294"/>
                <a:gd name="T129" fmla="*/ 326 h 32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26">
                  <a:moveTo>
                    <a:pt x="294" y="296"/>
                  </a:moveTo>
                  <a:lnTo>
                    <a:pt x="294" y="296"/>
                  </a:lnTo>
                  <a:lnTo>
                    <a:pt x="266" y="310"/>
                  </a:lnTo>
                  <a:lnTo>
                    <a:pt x="234" y="320"/>
                  </a:lnTo>
                  <a:lnTo>
                    <a:pt x="218" y="322"/>
                  </a:lnTo>
                  <a:lnTo>
                    <a:pt x="202" y="326"/>
                  </a:lnTo>
                  <a:lnTo>
                    <a:pt x="184" y="326"/>
                  </a:lnTo>
                  <a:lnTo>
                    <a:pt x="164" y="326"/>
                  </a:lnTo>
                  <a:lnTo>
                    <a:pt x="148" y="326"/>
                  </a:lnTo>
                  <a:lnTo>
                    <a:pt x="130" y="324"/>
                  </a:lnTo>
                  <a:lnTo>
                    <a:pt x="114" y="320"/>
                  </a:lnTo>
                  <a:lnTo>
                    <a:pt x="98" y="314"/>
                  </a:lnTo>
                  <a:lnTo>
                    <a:pt x="84" y="308"/>
                  </a:lnTo>
                  <a:lnTo>
                    <a:pt x="70" y="300"/>
                  </a:lnTo>
                  <a:lnTo>
                    <a:pt x="58" y="292"/>
                  </a:lnTo>
                  <a:lnTo>
                    <a:pt x="46" y="282"/>
                  </a:lnTo>
                  <a:lnTo>
                    <a:pt x="36" y="272"/>
                  </a:lnTo>
                  <a:lnTo>
                    <a:pt x="28" y="258"/>
                  </a:lnTo>
                  <a:lnTo>
                    <a:pt x="20" y="246"/>
                  </a:lnTo>
                  <a:lnTo>
                    <a:pt x="12" y="232"/>
                  </a:lnTo>
                  <a:lnTo>
                    <a:pt x="8" y="216"/>
                  </a:lnTo>
                  <a:lnTo>
                    <a:pt x="4" y="200"/>
                  </a:lnTo>
                  <a:lnTo>
                    <a:pt x="2" y="182"/>
                  </a:lnTo>
                  <a:lnTo>
                    <a:pt x="0" y="164"/>
                  </a:lnTo>
                  <a:lnTo>
                    <a:pt x="2" y="146"/>
                  </a:lnTo>
                  <a:lnTo>
                    <a:pt x="4" y="128"/>
                  </a:lnTo>
                  <a:lnTo>
                    <a:pt x="8" y="112"/>
                  </a:lnTo>
                  <a:lnTo>
                    <a:pt x="12" y="96"/>
                  </a:lnTo>
                  <a:lnTo>
                    <a:pt x="20" y="82"/>
                  </a:lnTo>
                  <a:lnTo>
                    <a:pt x="28" y="68"/>
                  </a:lnTo>
                  <a:lnTo>
                    <a:pt x="36" y="56"/>
                  </a:lnTo>
                  <a:lnTo>
                    <a:pt x="48" y="44"/>
                  </a:lnTo>
                  <a:lnTo>
                    <a:pt x="58" y="34"/>
                  </a:lnTo>
                  <a:lnTo>
                    <a:pt x="72" y="26"/>
                  </a:lnTo>
                  <a:lnTo>
                    <a:pt x="84" y="18"/>
                  </a:lnTo>
                  <a:lnTo>
                    <a:pt x="100" y="12"/>
                  </a:lnTo>
                  <a:lnTo>
                    <a:pt x="114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82" y="0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2" y="22"/>
                  </a:lnTo>
                  <a:lnTo>
                    <a:pt x="276" y="30"/>
                  </a:lnTo>
                  <a:lnTo>
                    <a:pt x="290" y="40"/>
                  </a:lnTo>
                  <a:lnTo>
                    <a:pt x="250" y="82"/>
                  </a:lnTo>
                  <a:lnTo>
                    <a:pt x="232" y="70"/>
                  </a:lnTo>
                  <a:lnTo>
                    <a:pt x="212" y="62"/>
                  </a:lnTo>
                  <a:lnTo>
                    <a:pt x="188" y="56"/>
                  </a:lnTo>
                  <a:lnTo>
                    <a:pt x="162" y="56"/>
                  </a:lnTo>
                  <a:lnTo>
                    <a:pt x="140" y="58"/>
                  </a:lnTo>
                  <a:lnTo>
                    <a:pt x="122" y="64"/>
                  </a:lnTo>
                  <a:lnTo>
                    <a:pt x="104" y="74"/>
                  </a:lnTo>
                  <a:lnTo>
                    <a:pt x="90" y="86"/>
                  </a:lnTo>
                  <a:lnTo>
                    <a:pt x="80" y="102"/>
                  </a:lnTo>
                  <a:lnTo>
                    <a:pt x="72" y="120"/>
                  </a:lnTo>
                  <a:lnTo>
                    <a:pt x="66" y="140"/>
                  </a:lnTo>
                  <a:lnTo>
                    <a:pt x="64" y="160"/>
                  </a:lnTo>
                  <a:lnTo>
                    <a:pt x="66" y="184"/>
                  </a:lnTo>
                  <a:lnTo>
                    <a:pt x="72" y="206"/>
                  </a:lnTo>
                  <a:lnTo>
                    <a:pt x="80" y="224"/>
                  </a:lnTo>
                  <a:lnTo>
                    <a:pt x="92" y="240"/>
                  </a:lnTo>
                  <a:lnTo>
                    <a:pt x="106" y="254"/>
                  </a:lnTo>
                  <a:lnTo>
                    <a:pt x="124" y="262"/>
                  </a:lnTo>
                  <a:lnTo>
                    <a:pt x="144" y="270"/>
                  </a:lnTo>
                  <a:lnTo>
                    <a:pt x="166" y="272"/>
                  </a:lnTo>
                  <a:lnTo>
                    <a:pt x="186" y="272"/>
                  </a:lnTo>
                  <a:lnTo>
                    <a:pt x="204" y="270"/>
                  </a:lnTo>
                  <a:lnTo>
                    <a:pt x="220" y="266"/>
                  </a:lnTo>
                  <a:lnTo>
                    <a:pt x="234" y="260"/>
                  </a:lnTo>
                  <a:lnTo>
                    <a:pt x="234" y="194"/>
                  </a:lnTo>
                  <a:lnTo>
                    <a:pt x="170" y="194"/>
                  </a:lnTo>
                  <a:lnTo>
                    <a:pt x="174" y="140"/>
                  </a:lnTo>
                  <a:lnTo>
                    <a:pt x="294" y="140"/>
                  </a:lnTo>
                  <a:lnTo>
                    <a:pt x="294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7"/>
            <p:cNvSpPr>
              <a:spLocks noChangeAspect="1" noEditPoints="1"/>
            </p:cNvSpPr>
            <p:nvPr/>
          </p:nvSpPr>
          <p:spPr bwMode="black">
            <a:xfrm>
              <a:off x="4080" y="3569"/>
              <a:ext cx="216" cy="224"/>
            </a:xfrm>
            <a:custGeom>
              <a:avLst/>
              <a:gdLst>
                <a:gd name="T0" fmla="*/ 58 w 216"/>
                <a:gd name="T1" fmla="*/ 132 h 224"/>
                <a:gd name="T2" fmla="*/ 60 w 216"/>
                <a:gd name="T3" fmla="*/ 142 h 224"/>
                <a:gd name="T4" fmla="*/ 70 w 216"/>
                <a:gd name="T5" fmla="*/ 158 h 224"/>
                <a:gd name="T6" fmla="*/ 84 w 216"/>
                <a:gd name="T7" fmla="*/ 170 h 224"/>
                <a:gd name="T8" fmla="*/ 102 w 216"/>
                <a:gd name="T9" fmla="*/ 176 h 224"/>
                <a:gd name="T10" fmla="*/ 112 w 216"/>
                <a:gd name="T11" fmla="*/ 176 h 224"/>
                <a:gd name="T12" fmla="*/ 144 w 216"/>
                <a:gd name="T13" fmla="*/ 172 h 224"/>
                <a:gd name="T14" fmla="*/ 170 w 216"/>
                <a:gd name="T15" fmla="*/ 150 h 224"/>
                <a:gd name="T16" fmla="*/ 208 w 216"/>
                <a:gd name="T17" fmla="*/ 180 h 224"/>
                <a:gd name="T18" fmla="*/ 188 w 216"/>
                <a:gd name="T19" fmla="*/ 200 h 224"/>
                <a:gd name="T20" fmla="*/ 164 w 216"/>
                <a:gd name="T21" fmla="*/ 214 h 224"/>
                <a:gd name="T22" fmla="*/ 140 w 216"/>
                <a:gd name="T23" fmla="*/ 222 h 224"/>
                <a:gd name="T24" fmla="*/ 112 w 216"/>
                <a:gd name="T25" fmla="*/ 224 h 224"/>
                <a:gd name="T26" fmla="*/ 90 w 216"/>
                <a:gd name="T27" fmla="*/ 222 h 224"/>
                <a:gd name="T28" fmla="*/ 50 w 216"/>
                <a:gd name="T29" fmla="*/ 206 h 224"/>
                <a:gd name="T30" fmla="*/ 20 w 216"/>
                <a:gd name="T31" fmla="*/ 178 h 224"/>
                <a:gd name="T32" fmla="*/ 2 w 216"/>
                <a:gd name="T33" fmla="*/ 136 h 224"/>
                <a:gd name="T34" fmla="*/ 0 w 216"/>
                <a:gd name="T35" fmla="*/ 112 h 224"/>
                <a:gd name="T36" fmla="*/ 8 w 216"/>
                <a:gd name="T37" fmla="*/ 66 h 224"/>
                <a:gd name="T38" fmla="*/ 32 w 216"/>
                <a:gd name="T39" fmla="*/ 32 h 224"/>
                <a:gd name="T40" fmla="*/ 68 w 216"/>
                <a:gd name="T41" fmla="*/ 8 h 224"/>
                <a:gd name="T42" fmla="*/ 110 w 216"/>
                <a:gd name="T43" fmla="*/ 0 h 224"/>
                <a:gd name="T44" fmla="*/ 134 w 216"/>
                <a:gd name="T45" fmla="*/ 2 h 224"/>
                <a:gd name="T46" fmla="*/ 174 w 216"/>
                <a:gd name="T47" fmla="*/ 18 h 224"/>
                <a:gd name="T48" fmla="*/ 200 w 216"/>
                <a:gd name="T49" fmla="*/ 46 h 224"/>
                <a:gd name="T50" fmla="*/ 214 w 216"/>
                <a:gd name="T51" fmla="*/ 90 h 224"/>
                <a:gd name="T52" fmla="*/ 216 w 216"/>
                <a:gd name="T53" fmla="*/ 132 h 224"/>
                <a:gd name="T54" fmla="*/ 158 w 216"/>
                <a:gd name="T55" fmla="*/ 88 h 224"/>
                <a:gd name="T56" fmla="*/ 154 w 216"/>
                <a:gd name="T57" fmla="*/ 70 h 224"/>
                <a:gd name="T58" fmla="*/ 144 w 216"/>
                <a:gd name="T59" fmla="*/ 56 h 224"/>
                <a:gd name="T60" fmla="*/ 128 w 216"/>
                <a:gd name="T61" fmla="*/ 48 h 224"/>
                <a:gd name="T62" fmla="*/ 108 w 216"/>
                <a:gd name="T63" fmla="*/ 46 h 224"/>
                <a:gd name="T64" fmla="*/ 98 w 216"/>
                <a:gd name="T65" fmla="*/ 46 h 224"/>
                <a:gd name="T66" fmla="*/ 82 w 216"/>
                <a:gd name="T67" fmla="*/ 52 h 224"/>
                <a:gd name="T68" fmla="*/ 68 w 216"/>
                <a:gd name="T69" fmla="*/ 64 h 224"/>
                <a:gd name="T70" fmla="*/ 60 w 216"/>
                <a:gd name="T71" fmla="*/ 80 h 224"/>
                <a:gd name="T72" fmla="*/ 158 w 216"/>
                <a:gd name="T73" fmla="*/ 88 h 2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6"/>
                <a:gd name="T112" fmla="*/ 0 h 224"/>
                <a:gd name="T113" fmla="*/ 216 w 216"/>
                <a:gd name="T114" fmla="*/ 224 h 2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6" h="224">
                  <a:moveTo>
                    <a:pt x="216" y="132"/>
                  </a:moveTo>
                  <a:lnTo>
                    <a:pt x="58" y="132"/>
                  </a:lnTo>
                  <a:lnTo>
                    <a:pt x="60" y="142"/>
                  </a:lnTo>
                  <a:lnTo>
                    <a:pt x="64" y="150"/>
                  </a:lnTo>
                  <a:lnTo>
                    <a:pt x="70" y="158"/>
                  </a:lnTo>
                  <a:lnTo>
                    <a:pt x="76" y="164"/>
                  </a:lnTo>
                  <a:lnTo>
                    <a:pt x="84" y="170"/>
                  </a:lnTo>
                  <a:lnTo>
                    <a:pt x="92" y="174"/>
                  </a:lnTo>
                  <a:lnTo>
                    <a:pt x="102" y="176"/>
                  </a:lnTo>
                  <a:lnTo>
                    <a:pt x="112" y="176"/>
                  </a:lnTo>
                  <a:lnTo>
                    <a:pt x="128" y="176"/>
                  </a:lnTo>
                  <a:lnTo>
                    <a:pt x="144" y="172"/>
                  </a:lnTo>
                  <a:lnTo>
                    <a:pt x="156" y="162"/>
                  </a:lnTo>
                  <a:lnTo>
                    <a:pt x="170" y="150"/>
                  </a:lnTo>
                  <a:lnTo>
                    <a:pt x="208" y="180"/>
                  </a:lnTo>
                  <a:lnTo>
                    <a:pt x="198" y="190"/>
                  </a:lnTo>
                  <a:lnTo>
                    <a:pt x="188" y="200"/>
                  </a:lnTo>
                  <a:lnTo>
                    <a:pt x="176" y="208"/>
                  </a:lnTo>
                  <a:lnTo>
                    <a:pt x="164" y="214"/>
                  </a:lnTo>
                  <a:lnTo>
                    <a:pt x="152" y="218"/>
                  </a:lnTo>
                  <a:lnTo>
                    <a:pt x="140" y="222"/>
                  </a:lnTo>
                  <a:lnTo>
                    <a:pt x="126" y="224"/>
                  </a:lnTo>
                  <a:lnTo>
                    <a:pt x="112" y="224"/>
                  </a:lnTo>
                  <a:lnTo>
                    <a:pt x="90" y="222"/>
                  </a:lnTo>
                  <a:lnTo>
                    <a:pt x="68" y="216"/>
                  </a:lnTo>
                  <a:lnTo>
                    <a:pt x="50" y="206"/>
                  </a:lnTo>
                  <a:lnTo>
                    <a:pt x="32" y="194"/>
                  </a:lnTo>
                  <a:lnTo>
                    <a:pt x="20" y="178"/>
                  </a:lnTo>
                  <a:lnTo>
                    <a:pt x="10" y="158"/>
                  </a:lnTo>
                  <a:lnTo>
                    <a:pt x="2" y="136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8" y="66"/>
                  </a:lnTo>
                  <a:lnTo>
                    <a:pt x="18" y="48"/>
                  </a:lnTo>
                  <a:lnTo>
                    <a:pt x="32" y="32"/>
                  </a:lnTo>
                  <a:lnTo>
                    <a:pt x="48" y="18"/>
                  </a:lnTo>
                  <a:lnTo>
                    <a:pt x="68" y="8"/>
                  </a:lnTo>
                  <a:lnTo>
                    <a:pt x="88" y="2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8"/>
                  </a:lnTo>
                  <a:lnTo>
                    <a:pt x="190" y="30"/>
                  </a:lnTo>
                  <a:lnTo>
                    <a:pt x="200" y="46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6" y="116"/>
                  </a:lnTo>
                  <a:lnTo>
                    <a:pt x="216" y="132"/>
                  </a:lnTo>
                  <a:close/>
                  <a:moveTo>
                    <a:pt x="158" y="88"/>
                  </a:moveTo>
                  <a:lnTo>
                    <a:pt x="158" y="88"/>
                  </a:lnTo>
                  <a:lnTo>
                    <a:pt x="158" y="78"/>
                  </a:lnTo>
                  <a:lnTo>
                    <a:pt x="154" y="70"/>
                  </a:lnTo>
                  <a:lnTo>
                    <a:pt x="150" y="62"/>
                  </a:lnTo>
                  <a:lnTo>
                    <a:pt x="144" y="56"/>
                  </a:lnTo>
                  <a:lnTo>
                    <a:pt x="136" y="52"/>
                  </a:lnTo>
                  <a:lnTo>
                    <a:pt x="128" y="48"/>
                  </a:lnTo>
                  <a:lnTo>
                    <a:pt x="120" y="46"/>
                  </a:lnTo>
                  <a:lnTo>
                    <a:pt x="108" y="46"/>
                  </a:lnTo>
                  <a:lnTo>
                    <a:pt x="98" y="46"/>
                  </a:lnTo>
                  <a:lnTo>
                    <a:pt x="90" y="48"/>
                  </a:lnTo>
                  <a:lnTo>
                    <a:pt x="82" y="52"/>
                  </a:lnTo>
                  <a:lnTo>
                    <a:pt x="74" y="58"/>
                  </a:lnTo>
                  <a:lnTo>
                    <a:pt x="68" y="64"/>
                  </a:lnTo>
                  <a:lnTo>
                    <a:pt x="64" y="72"/>
                  </a:lnTo>
                  <a:lnTo>
                    <a:pt x="60" y="80"/>
                  </a:lnTo>
                  <a:lnTo>
                    <a:pt x="58" y="88"/>
                  </a:lnTo>
                  <a:lnTo>
                    <a:pt x="158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8"/>
            <p:cNvSpPr>
              <a:spLocks noChangeAspect="1" noEditPoints="1"/>
            </p:cNvSpPr>
            <p:nvPr/>
          </p:nvSpPr>
          <p:spPr bwMode="black">
            <a:xfrm>
              <a:off x="3342" y="3569"/>
              <a:ext cx="196" cy="224"/>
            </a:xfrm>
            <a:custGeom>
              <a:avLst/>
              <a:gdLst>
                <a:gd name="T0" fmla="*/ 196 w 196"/>
                <a:gd name="T1" fmla="*/ 218 h 224"/>
                <a:gd name="T2" fmla="*/ 144 w 196"/>
                <a:gd name="T3" fmla="*/ 198 h 224"/>
                <a:gd name="T4" fmla="*/ 138 w 196"/>
                <a:gd name="T5" fmla="*/ 204 h 224"/>
                <a:gd name="T6" fmla="*/ 114 w 196"/>
                <a:gd name="T7" fmla="*/ 218 h 224"/>
                <a:gd name="T8" fmla="*/ 78 w 196"/>
                <a:gd name="T9" fmla="*/ 224 h 224"/>
                <a:gd name="T10" fmla="*/ 62 w 196"/>
                <a:gd name="T11" fmla="*/ 224 h 224"/>
                <a:gd name="T12" fmla="*/ 36 w 196"/>
                <a:gd name="T13" fmla="*/ 216 h 224"/>
                <a:gd name="T14" fmla="*/ 14 w 196"/>
                <a:gd name="T15" fmla="*/ 200 h 224"/>
                <a:gd name="T16" fmla="*/ 2 w 196"/>
                <a:gd name="T17" fmla="*/ 176 h 224"/>
                <a:gd name="T18" fmla="*/ 0 w 196"/>
                <a:gd name="T19" fmla="*/ 160 h 224"/>
                <a:gd name="T20" fmla="*/ 4 w 196"/>
                <a:gd name="T21" fmla="*/ 136 h 224"/>
                <a:gd name="T22" fmla="*/ 12 w 196"/>
                <a:gd name="T23" fmla="*/ 118 h 224"/>
                <a:gd name="T24" fmla="*/ 28 w 196"/>
                <a:gd name="T25" fmla="*/ 104 h 224"/>
                <a:gd name="T26" fmla="*/ 46 w 196"/>
                <a:gd name="T27" fmla="*/ 96 h 224"/>
                <a:gd name="T28" fmla="*/ 88 w 196"/>
                <a:gd name="T29" fmla="*/ 86 h 224"/>
                <a:gd name="T30" fmla="*/ 130 w 196"/>
                <a:gd name="T31" fmla="*/ 84 h 224"/>
                <a:gd name="T32" fmla="*/ 140 w 196"/>
                <a:gd name="T33" fmla="*/ 82 h 224"/>
                <a:gd name="T34" fmla="*/ 140 w 196"/>
                <a:gd name="T35" fmla="*/ 72 h 224"/>
                <a:gd name="T36" fmla="*/ 134 w 196"/>
                <a:gd name="T37" fmla="*/ 60 h 224"/>
                <a:gd name="T38" fmla="*/ 124 w 196"/>
                <a:gd name="T39" fmla="*/ 50 h 224"/>
                <a:gd name="T40" fmla="*/ 106 w 196"/>
                <a:gd name="T41" fmla="*/ 46 h 224"/>
                <a:gd name="T42" fmla="*/ 96 w 196"/>
                <a:gd name="T43" fmla="*/ 46 h 224"/>
                <a:gd name="T44" fmla="*/ 66 w 196"/>
                <a:gd name="T45" fmla="*/ 52 h 224"/>
                <a:gd name="T46" fmla="*/ 40 w 196"/>
                <a:gd name="T47" fmla="*/ 68 h 224"/>
                <a:gd name="T48" fmla="*/ 6 w 196"/>
                <a:gd name="T49" fmla="*/ 34 h 224"/>
                <a:gd name="T50" fmla="*/ 28 w 196"/>
                <a:gd name="T51" fmla="*/ 18 h 224"/>
                <a:gd name="T52" fmla="*/ 76 w 196"/>
                <a:gd name="T53" fmla="*/ 2 h 224"/>
                <a:gd name="T54" fmla="*/ 100 w 196"/>
                <a:gd name="T55" fmla="*/ 0 h 224"/>
                <a:gd name="T56" fmla="*/ 144 w 196"/>
                <a:gd name="T57" fmla="*/ 6 h 224"/>
                <a:gd name="T58" fmla="*/ 174 w 196"/>
                <a:gd name="T59" fmla="*/ 22 h 224"/>
                <a:gd name="T60" fmla="*/ 190 w 196"/>
                <a:gd name="T61" fmla="*/ 46 h 224"/>
                <a:gd name="T62" fmla="*/ 196 w 196"/>
                <a:gd name="T63" fmla="*/ 80 h 224"/>
                <a:gd name="T64" fmla="*/ 140 w 196"/>
                <a:gd name="T65" fmla="*/ 126 h 224"/>
                <a:gd name="T66" fmla="*/ 132 w 196"/>
                <a:gd name="T67" fmla="*/ 126 h 224"/>
                <a:gd name="T68" fmla="*/ 96 w 196"/>
                <a:gd name="T69" fmla="*/ 128 h 224"/>
                <a:gd name="T70" fmla="*/ 74 w 196"/>
                <a:gd name="T71" fmla="*/ 134 h 224"/>
                <a:gd name="T72" fmla="*/ 60 w 196"/>
                <a:gd name="T73" fmla="*/ 146 h 224"/>
                <a:gd name="T74" fmla="*/ 58 w 196"/>
                <a:gd name="T75" fmla="*/ 156 h 224"/>
                <a:gd name="T76" fmla="*/ 62 w 196"/>
                <a:gd name="T77" fmla="*/ 168 h 224"/>
                <a:gd name="T78" fmla="*/ 70 w 196"/>
                <a:gd name="T79" fmla="*/ 176 h 224"/>
                <a:gd name="T80" fmla="*/ 84 w 196"/>
                <a:gd name="T81" fmla="*/ 180 h 224"/>
                <a:gd name="T82" fmla="*/ 114 w 196"/>
                <a:gd name="T83" fmla="*/ 174 h 224"/>
                <a:gd name="T84" fmla="*/ 128 w 196"/>
                <a:gd name="T85" fmla="*/ 164 h 224"/>
                <a:gd name="T86" fmla="*/ 138 w 196"/>
                <a:gd name="T87" fmla="*/ 152 h 224"/>
                <a:gd name="T88" fmla="*/ 140 w 196"/>
                <a:gd name="T89" fmla="*/ 134 h 2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96"/>
                <a:gd name="T136" fmla="*/ 0 h 224"/>
                <a:gd name="T137" fmla="*/ 196 w 196"/>
                <a:gd name="T138" fmla="*/ 224 h 22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96" h="224">
                  <a:moveTo>
                    <a:pt x="196" y="80"/>
                  </a:moveTo>
                  <a:lnTo>
                    <a:pt x="196" y="218"/>
                  </a:lnTo>
                  <a:lnTo>
                    <a:pt x="146" y="218"/>
                  </a:lnTo>
                  <a:lnTo>
                    <a:pt x="144" y="198"/>
                  </a:lnTo>
                  <a:lnTo>
                    <a:pt x="138" y="204"/>
                  </a:lnTo>
                  <a:lnTo>
                    <a:pt x="130" y="210"/>
                  </a:lnTo>
                  <a:lnTo>
                    <a:pt x="114" y="218"/>
                  </a:lnTo>
                  <a:lnTo>
                    <a:pt x="96" y="222"/>
                  </a:lnTo>
                  <a:lnTo>
                    <a:pt x="78" y="224"/>
                  </a:lnTo>
                  <a:lnTo>
                    <a:pt x="62" y="224"/>
                  </a:lnTo>
                  <a:lnTo>
                    <a:pt x="48" y="220"/>
                  </a:lnTo>
                  <a:lnTo>
                    <a:pt x="36" y="216"/>
                  </a:lnTo>
                  <a:lnTo>
                    <a:pt x="24" y="208"/>
                  </a:lnTo>
                  <a:lnTo>
                    <a:pt x="14" y="200"/>
                  </a:lnTo>
                  <a:lnTo>
                    <a:pt x="8" y="188"/>
                  </a:lnTo>
                  <a:lnTo>
                    <a:pt x="2" y="176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4" y="136"/>
                  </a:lnTo>
                  <a:lnTo>
                    <a:pt x="8" y="126"/>
                  </a:lnTo>
                  <a:lnTo>
                    <a:pt x="12" y="118"/>
                  </a:lnTo>
                  <a:lnTo>
                    <a:pt x="20" y="110"/>
                  </a:lnTo>
                  <a:lnTo>
                    <a:pt x="28" y="104"/>
                  </a:lnTo>
                  <a:lnTo>
                    <a:pt x="36" y="100"/>
                  </a:lnTo>
                  <a:lnTo>
                    <a:pt x="46" y="96"/>
                  </a:lnTo>
                  <a:lnTo>
                    <a:pt x="66" y="90"/>
                  </a:lnTo>
                  <a:lnTo>
                    <a:pt x="88" y="86"/>
                  </a:lnTo>
                  <a:lnTo>
                    <a:pt x="110" y="84"/>
                  </a:lnTo>
                  <a:lnTo>
                    <a:pt x="130" y="84"/>
                  </a:lnTo>
                  <a:lnTo>
                    <a:pt x="140" y="84"/>
                  </a:lnTo>
                  <a:lnTo>
                    <a:pt x="140" y="82"/>
                  </a:lnTo>
                  <a:lnTo>
                    <a:pt x="140" y="72"/>
                  </a:lnTo>
                  <a:lnTo>
                    <a:pt x="138" y="66"/>
                  </a:lnTo>
                  <a:lnTo>
                    <a:pt x="134" y="60"/>
                  </a:lnTo>
                  <a:lnTo>
                    <a:pt x="130" y="54"/>
                  </a:lnTo>
                  <a:lnTo>
                    <a:pt x="124" y="50"/>
                  </a:lnTo>
                  <a:lnTo>
                    <a:pt x="116" y="48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0" y="46"/>
                  </a:lnTo>
                  <a:lnTo>
                    <a:pt x="66" y="52"/>
                  </a:lnTo>
                  <a:lnTo>
                    <a:pt x="52" y="58"/>
                  </a:lnTo>
                  <a:lnTo>
                    <a:pt x="40" y="68"/>
                  </a:lnTo>
                  <a:lnTo>
                    <a:pt x="6" y="34"/>
                  </a:lnTo>
                  <a:lnTo>
                    <a:pt x="18" y="26"/>
                  </a:lnTo>
                  <a:lnTo>
                    <a:pt x="28" y="18"/>
                  </a:lnTo>
                  <a:lnTo>
                    <a:pt x="52" y="8"/>
                  </a:lnTo>
                  <a:lnTo>
                    <a:pt x="76" y="2"/>
                  </a:lnTo>
                  <a:lnTo>
                    <a:pt x="100" y="0"/>
                  </a:lnTo>
                  <a:lnTo>
                    <a:pt x="124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2"/>
                  </a:lnTo>
                  <a:lnTo>
                    <a:pt x="184" y="34"/>
                  </a:lnTo>
                  <a:lnTo>
                    <a:pt x="190" y="46"/>
                  </a:lnTo>
                  <a:lnTo>
                    <a:pt x="194" y="62"/>
                  </a:lnTo>
                  <a:lnTo>
                    <a:pt x="196" y="80"/>
                  </a:lnTo>
                  <a:close/>
                  <a:moveTo>
                    <a:pt x="140" y="126"/>
                  </a:moveTo>
                  <a:lnTo>
                    <a:pt x="132" y="126"/>
                  </a:lnTo>
                  <a:lnTo>
                    <a:pt x="110" y="126"/>
                  </a:lnTo>
                  <a:lnTo>
                    <a:pt x="96" y="128"/>
                  </a:lnTo>
                  <a:lnTo>
                    <a:pt x="84" y="130"/>
                  </a:lnTo>
                  <a:lnTo>
                    <a:pt x="74" y="134"/>
                  </a:lnTo>
                  <a:lnTo>
                    <a:pt x="66" y="140"/>
                  </a:lnTo>
                  <a:lnTo>
                    <a:pt x="60" y="146"/>
                  </a:lnTo>
                  <a:lnTo>
                    <a:pt x="58" y="156"/>
                  </a:lnTo>
                  <a:lnTo>
                    <a:pt x="58" y="162"/>
                  </a:lnTo>
                  <a:lnTo>
                    <a:pt x="62" y="168"/>
                  </a:lnTo>
                  <a:lnTo>
                    <a:pt x="66" y="172"/>
                  </a:lnTo>
                  <a:lnTo>
                    <a:pt x="70" y="176"/>
                  </a:lnTo>
                  <a:lnTo>
                    <a:pt x="78" y="178"/>
                  </a:lnTo>
                  <a:lnTo>
                    <a:pt x="84" y="180"/>
                  </a:lnTo>
                  <a:lnTo>
                    <a:pt x="100" y="178"/>
                  </a:lnTo>
                  <a:lnTo>
                    <a:pt x="114" y="174"/>
                  </a:lnTo>
                  <a:lnTo>
                    <a:pt x="122" y="170"/>
                  </a:lnTo>
                  <a:lnTo>
                    <a:pt x="128" y="164"/>
                  </a:lnTo>
                  <a:lnTo>
                    <a:pt x="134" y="158"/>
                  </a:lnTo>
                  <a:lnTo>
                    <a:pt x="138" y="152"/>
                  </a:lnTo>
                  <a:lnTo>
                    <a:pt x="140" y="144"/>
                  </a:lnTo>
                  <a:lnTo>
                    <a:pt x="140" y="134"/>
                  </a:lnTo>
                  <a:lnTo>
                    <a:pt x="14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9"/>
            <p:cNvSpPr>
              <a:spLocks noChangeAspect="1" noEditPoints="1"/>
            </p:cNvSpPr>
            <p:nvPr/>
          </p:nvSpPr>
          <p:spPr bwMode="black">
            <a:xfrm>
              <a:off x="4402" y="3735"/>
              <a:ext cx="58" cy="56"/>
            </a:xfrm>
            <a:custGeom>
              <a:avLst/>
              <a:gdLst>
                <a:gd name="T0" fmla="*/ 6 w 58"/>
                <a:gd name="T1" fmla="*/ 28 h 56"/>
                <a:gd name="T2" fmla="*/ 14 w 58"/>
                <a:gd name="T3" fmla="*/ 12 h 56"/>
                <a:gd name="T4" fmla="*/ 30 w 58"/>
                <a:gd name="T5" fmla="*/ 4 h 56"/>
                <a:gd name="T6" fmla="*/ 38 w 58"/>
                <a:gd name="T7" fmla="*/ 6 h 56"/>
                <a:gd name="T8" fmla="*/ 52 w 58"/>
                <a:gd name="T9" fmla="*/ 18 h 56"/>
                <a:gd name="T10" fmla="*/ 54 w 58"/>
                <a:gd name="T11" fmla="*/ 28 h 56"/>
                <a:gd name="T12" fmla="*/ 46 w 58"/>
                <a:gd name="T13" fmla="*/ 46 h 56"/>
                <a:gd name="T14" fmla="*/ 30 w 58"/>
                <a:gd name="T15" fmla="*/ 52 h 56"/>
                <a:gd name="T16" fmla="*/ 20 w 58"/>
                <a:gd name="T17" fmla="*/ 50 h 56"/>
                <a:gd name="T18" fmla="*/ 8 w 58"/>
                <a:gd name="T19" fmla="*/ 38 h 56"/>
                <a:gd name="T20" fmla="*/ 6 w 58"/>
                <a:gd name="T21" fmla="*/ 28 h 56"/>
                <a:gd name="T22" fmla="*/ 30 w 58"/>
                <a:gd name="T23" fmla="*/ 56 h 56"/>
                <a:gd name="T24" fmla="*/ 50 w 58"/>
                <a:gd name="T25" fmla="*/ 48 h 56"/>
                <a:gd name="T26" fmla="*/ 58 w 58"/>
                <a:gd name="T27" fmla="*/ 34 h 56"/>
                <a:gd name="T28" fmla="*/ 58 w 58"/>
                <a:gd name="T29" fmla="*/ 28 h 56"/>
                <a:gd name="T30" fmla="*/ 56 w 58"/>
                <a:gd name="T31" fmla="*/ 16 h 56"/>
                <a:gd name="T32" fmla="*/ 42 w 58"/>
                <a:gd name="T33" fmla="*/ 2 h 56"/>
                <a:gd name="T34" fmla="*/ 30 w 58"/>
                <a:gd name="T35" fmla="*/ 0 h 56"/>
                <a:gd name="T36" fmla="*/ 10 w 58"/>
                <a:gd name="T37" fmla="*/ 8 h 56"/>
                <a:gd name="T38" fmla="*/ 2 w 58"/>
                <a:gd name="T39" fmla="*/ 22 h 56"/>
                <a:gd name="T40" fmla="*/ 0 w 58"/>
                <a:gd name="T41" fmla="*/ 28 h 56"/>
                <a:gd name="T42" fmla="*/ 4 w 58"/>
                <a:gd name="T43" fmla="*/ 40 h 56"/>
                <a:gd name="T44" fmla="*/ 18 w 58"/>
                <a:gd name="T45" fmla="*/ 54 h 56"/>
                <a:gd name="T46" fmla="*/ 30 w 58"/>
                <a:gd name="T47" fmla="*/ 56 h 56"/>
                <a:gd name="T48" fmla="*/ 30 w 58"/>
                <a:gd name="T49" fmla="*/ 30 h 56"/>
                <a:gd name="T50" fmla="*/ 44 w 58"/>
                <a:gd name="T51" fmla="*/ 44 h 56"/>
                <a:gd name="T52" fmla="*/ 34 w 58"/>
                <a:gd name="T53" fmla="*/ 30 h 56"/>
                <a:gd name="T54" fmla="*/ 42 w 58"/>
                <a:gd name="T55" fmla="*/ 24 h 56"/>
                <a:gd name="T56" fmla="*/ 44 w 58"/>
                <a:gd name="T57" fmla="*/ 22 h 56"/>
                <a:gd name="T58" fmla="*/ 40 w 58"/>
                <a:gd name="T59" fmla="*/ 14 h 56"/>
                <a:gd name="T60" fmla="*/ 32 w 58"/>
                <a:gd name="T61" fmla="*/ 12 h 56"/>
                <a:gd name="T62" fmla="*/ 18 w 58"/>
                <a:gd name="T63" fmla="*/ 44 h 56"/>
                <a:gd name="T64" fmla="*/ 24 w 58"/>
                <a:gd name="T65" fmla="*/ 30 h 56"/>
                <a:gd name="T66" fmla="*/ 24 w 58"/>
                <a:gd name="T67" fmla="*/ 16 h 56"/>
                <a:gd name="T68" fmla="*/ 30 w 58"/>
                <a:gd name="T69" fmla="*/ 16 h 56"/>
                <a:gd name="T70" fmla="*/ 38 w 58"/>
                <a:gd name="T71" fmla="*/ 18 h 56"/>
                <a:gd name="T72" fmla="*/ 38 w 58"/>
                <a:gd name="T73" fmla="*/ 20 h 56"/>
                <a:gd name="T74" fmla="*/ 36 w 58"/>
                <a:gd name="T75" fmla="*/ 26 h 56"/>
                <a:gd name="T76" fmla="*/ 24 w 58"/>
                <a:gd name="T77" fmla="*/ 26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8"/>
                <a:gd name="T118" fmla="*/ 0 h 56"/>
                <a:gd name="T119" fmla="*/ 58 w 58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8" h="56">
                  <a:moveTo>
                    <a:pt x="6" y="28"/>
                  </a:moveTo>
                  <a:lnTo>
                    <a:pt x="6" y="28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6" y="12"/>
                  </a:lnTo>
                  <a:lnTo>
                    <a:pt x="52" y="18"/>
                  </a:lnTo>
                  <a:lnTo>
                    <a:pt x="54" y="28"/>
                  </a:lnTo>
                  <a:lnTo>
                    <a:pt x="52" y="38"/>
                  </a:lnTo>
                  <a:lnTo>
                    <a:pt x="46" y="46"/>
                  </a:lnTo>
                  <a:lnTo>
                    <a:pt x="38" y="50"/>
                  </a:lnTo>
                  <a:lnTo>
                    <a:pt x="30" y="52"/>
                  </a:lnTo>
                  <a:lnTo>
                    <a:pt x="20" y="50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6" y="28"/>
                  </a:lnTo>
                  <a:close/>
                  <a:moveTo>
                    <a:pt x="30" y="56"/>
                  </a:moveTo>
                  <a:lnTo>
                    <a:pt x="30" y="56"/>
                  </a:lnTo>
                  <a:lnTo>
                    <a:pt x="42" y="54"/>
                  </a:lnTo>
                  <a:lnTo>
                    <a:pt x="50" y="48"/>
                  </a:lnTo>
                  <a:lnTo>
                    <a:pt x="56" y="40"/>
                  </a:lnTo>
                  <a:lnTo>
                    <a:pt x="58" y="34"/>
                  </a:lnTo>
                  <a:lnTo>
                    <a:pt x="58" y="28"/>
                  </a:lnTo>
                  <a:lnTo>
                    <a:pt x="58" y="22"/>
                  </a:lnTo>
                  <a:lnTo>
                    <a:pt x="56" y="16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4" y="40"/>
                  </a:lnTo>
                  <a:lnTo>
                    <a:pt x="10" y="48"/>
                  </a:lnTo>
                  <a:lnTo>
                    <a:pt x="18" y="54"/>
                  </a:lnTo>
                  <a:lnTo>
                    <a:pt x="30" y="56"/>
                  </a:lnTo>
                  <a:close/>
                  <a:moveTo>
                    <a:pt x="24" y="30"/>
                  </a:moveTo>
                  <a:lnTo>
                    <a:pt x="30" y="30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34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2" y="12"/>
                  </a:lnTo>
                  <a:lnTo>
                    <a:pt x="18" y="12"/>
                  </a:lnTo>
                  <a:lnTo>
                    <a:pt x="18" y="44"/>
                  </a:lnTo>
                  <a:lnTo>
                    <a:pt x="24" y="44"/>
                  </a:lnTo>
                  <a:lnTo>
                    <a:pt x="24" y="30"/>
                  </a:lnTo>
                  <a:close/>
                  <a:moveTo>
                    <a:pt x="24" y="26"/>
                  </a:moveTo>
                  <a:lnTo>
                    <a:pt x="24" y="16"/>
                  </a:lnTo>
                  <a:lnTo>
                    <a:pt x="30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0" y="26"/>
                  </a:lnTo>
                  <a:lnTo>
                    <a:pt x="2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Rectangle 122"/>
          <p:cNvSpPr>
            <a:spLocks noGrp="1" noChangeArrowheads="1"/>
          </p:cNvSpPr>
          <p:nvPr userDrawn="1">
            <p:ph type="ctrTitle" hasCustomPrompt="1"/>
          </p:nvPr>
        </p:nvSpPr>
        <p:spPr bwMode="auto">
          <a:xfrm>
            <a:off x="469899" y="5032375"/>
            <a:ext cx="9483725" cy="301625"/>
          </a:xfrm>
          <a:ln>
            <a:noFill/>
          </a:ln>
        </p:spPr>
        <p:txBody>
          <a:bodyPr wrap="square" t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rgbClr val="00529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 userDrawn="1">
            <p:ph type="subTitle" idx="1" hasCustomPrompt="1"/>
          </p:nvPr>
        </p:nvSpPr>
        <p:spPr bwMode="auto">
          <a:xfrm>
            <a:off x="469900" y="5365435"/>
            <a:ext cx="9483725" cy="1159190"/>
          </a:xfrm>
          <a:prstGeom prst="rect">
            <a:avLst/>
          </a:prstGeom>
          <a:ln/>
        </p:spPr>
        <p:txBody>
          <a:bodyPr wrap="square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00529B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5" name="Slide Number Placeholder 12"/>
          <p:cNvSpPr txBox="1">
            <a:spLocks/>
          </p:cNvSpPr>
          <p:nvPr userDrawn="1"/>
        </p:nvSpPr>
        <p:spPr bwMode="gray">
          <a:xfrm>
            <a:off x="460375" y="6444295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10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-2587"/>
            <a:ext cx="12205744" cy="6860586"/>
            <a:chOff x="0" y="-2587"/>
            <a:chExt cx="12191999" cy="685799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587"/>
              <a:ext cx="12191999" cy="6857999"/>
            </a:xfrm>
            <a:prstGeom prst="rect">
              <a:avLst/>
            </a:prstGeom>
          </p:spPr>
        </p:pic>
        <p:grpSp>
          <p:nvGrpSpPr>
            <p:cNvPr id="14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15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7" y="2540168"/>
            <a:ext cx="4748736" cy="1034417"/>
          </a:xfrm>
          <a:prstGeom prst="rect">
            <a:avLst/>
          </a:prstGeom>
        </p:spPr>
      </p:pic>
      <p:sp>
        <p:nvSpPr>
          <p:cNvPr id="19" name="Rectangle 122"/>
          <p:cNvSpPr>
            <a:spLocks noGrp="1" noChangeArrowheads="1"/>
          </p:cNvSpPr>
          <p:nvPr userDrawn="1">
            <p:ph type="ctrTitle" hasCustomPrompt="1"/>
          </p:nvPr>
        </p:nvSpPr>
        <p:spPr bwMode="auto">
          <a:xfrm>
            <a:off x="2128993" y="4010198"/>
            <a:ext cx="2507146" cy="28212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 userDrawn="1">
            <p:ph type="subTitle" idx="1" hasCustomPrompt="1"/>
          </p:nvPr>
        </p:nvSpPr>
        <p:spPr bwMode="auto">
          <a:xfrm>
            <a:off x="2128993" y="4343258"/>
            <a:ext cx="2541781" cy="253916"/>
          </a:xfrm>
          <a:prstGeom prst="rect">
            <a:avLst/>
          </a:prstGeom>
          <a:ln/>
        </p:spPr>
        <p:txBody>
          <a:bodyPr wrap="square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93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hotograph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t="19404" r="16978" b="-1"/>
          <a:stretch/>
        </p:blipFill>
        <p:spPr>
          <a:xfrm>
            <a:off x="3921124" y="0"/>
            <a:ext cx="8270876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87"/>
            <a:ext cx="12191998" cy="6857999"/>
          </a:xfrm>
          <a:prstGeom prst="rect">
            <a:avLst/>
          </a:prstGeom>
        </p:spPr>
      </p:pic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10312064" y="6208820"/>
            <a:ext cx="1417320" cy="318174"/>
            <a:chOff x="3020" y="3469"/>
            <a:chExt cx="1440" cy="326"/>
          </a:xfrm>
          <a:solidFill>
            <a:schemeClr val="bg1"/>
          </a:solidFill>
        </p:grpSpPr>
        <p:sp>
          <p:nvSpPr>
            <p:cNvPr id="15" name="Freeform 12"/>
            <p:cNvSpPr>
              <a:spLocks noChangeAspect="1"/>
            </p:cNvSpPr>
            <p:nvPr/>
          </p:nvSpPr>
          <p:spPr bwMode="black">
            <a:xfrm>
              <a:off x="4322" y="3575"/>
              <a:ext cx="132" cy="212"/>
            </a:xfrm>
            <a:custGeom>
              <a:avLst/>
              <a:gdLst>
                <a:gd name="T0" fmla="*/ 132 w 132"/>
                <a:gd name="T1" fmla="*/ 0 h 212"/>
                <a:gd name="T2" fmla="*/ 128 w 132"/>
                <a:gd name="T3" fmla="*/ 50 h 212"/>
                <a:gd name="T4" fmla="*/ 106 w 132"/>
                <a:gd name="T5" fmla="*/ 50 h 212"/>
                <a:gd name="T6" fmla="*/ 106 w 132"/>
                <a:gd name="T7" fmla="*/ 50 h 212"/>
                <a:gd name="T8" fmla="*/ 96 w 132"/>
                <a:gd name="T9" fmla="*/ 50 h 212"/>
                <a:gd name="T10" fmla="*/ 86 w 132"/>
                <a:gd name="T11" fmla="*/ 54 h 212"/>
                <a:gd name="T12" fmla="*/ 78 w 132"/>
                <a:gd name="T13" fmla="*/ 60 h 212"/>
                <a:gd name="T14" fmla="*/ 70 w 132"/>
                <a:gd name="T15" fmla="*/ 66 h 212"/>
                <a:gd name="T16" fmla="*/ 64 w 132"/>
                <a:gd name="T17" fmla="*/ 74 h 212"/>
                <a:gd name="T18" fmla="*/ 60 w 132"/>
                <a:gd name="T19" fmla="*/ 82 h 212"/>
                <a:gd name="T20" fmla="*/ 58 w 132"/>
                <a:gd name="T21" fmla="*/ 92 h 212"/>
                <a:gd name="T22" fmla="*/ 58 w 132"/>
                <a:gd name="T23" fmla="*/ 100 h 212"/>
                <a:gd name="T24" fmla="*/ 58 w 132"/>
                <a:gd name="T25" fmla="*/ 212 h 212"/>
                <a:gd name="T26" fmla="*/ 0 w 132"/>
                <a:gd name="T27" fmla="*/ 212 h 212"/>
                <a:gd name="T28" fmla="*/ 0 w 132"/>
                <a:gd name="T29" fmla="*/ 0 h 212"/>
                <a:gd name="T30" fmla="*/ 54 w 132"/>
                <a:gd name="T31" fmla="*/ 0 h 212"/>
                <a:gd name="T32" fmla="*/ 56 w 132"/>
                <a:gd name="T33" fmla="*/ 26 h 212"/>
                <a:gd name="T34" fmla="*/ 56 w 132"/>
                <a:gd name="T35" fmla="*/ 26 h 212"/>
                <a:gd name="T36" fmla="*/ 66 w 132"/>
                <a:gd name="T37" fmla="*/ 14 h 212"/>
                <a:gd name="T38" fmla="*/ 78 w 132"/>
                <a:gd name="T39" fmla="*/ 6 h 212"/>
                <a:gd name="T40" fmla="*/ 94 w 132"/>
                <a:gd name="T41" fmla="*/ 2 h 212"/>
                <a:gd name="T42" fmla="*/ 112 w 132"/>
                <a:gd name="T43" fmla="*/ 0 h 212"/>
                <a:gd name="T44" fmla="*/ 132 w 132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2"/>
                <a:gd name="T70" fmla="*/ 0 h 212"/>
                <a:gd name="T71" fmla="*/ 132 w 132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2" h="212">
                  <a:moveTo>
                    <a:pt x="132" y="0"/>
                  </a:moveTo>
                  <a:lnTo>
                    <a:pt x="128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8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78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3"/>
            <p:cNvSpPr>
              <a:spLocks noChangeAspect="1"/>
            </p:cNvSpPr>
            <p:nvPr/>
          </p:nvSpPr>
          <p:spPr bwMode="black">
            <a:xfrm>
              <a:off x="3860" y="3569"/>
              <a:ext cx="194" cy="218"/>
            </a:xfrm>
            <a:custGeom>
              <a:avLst/>
              <a:gdLst>
                <a:gd name="T0" fmla="*/ 194 w 194"/>
                <a:gd name="T1" fmla="*/ 218 h 218"/>
                <a:gd name="T2" fmla="*/ 136 w 194"/>
                <a:gd name="T3" fmla="*/ 218 h 218"/>
                <a:gd name="T4" fmla="*/ 136 w 194"/>
                <a:gd name="T5" fmla="*/ 106 h 218"/>
                <a:gd name="T6" fmla="*/ 136 w 194"/>
                <a:gd name="T7" fmla="*/ 106 h 218"/>
                <a:gd name="T8" fmla="*/ 136 w 194"/>
                <a:gd name="T9" fmla="*/ 88 h 218"/>
                <a:gd name="T10" fmla="*/ 134 w 194"/>
                <a:gd name="T11" fmla="*/ 78 h 218"/>
                <a:gd name="T12" fmla="*/ 132 w 194"/>
                <a:gd name="T13" fmla="*/ 70 h 218"/>
                <a:gd name="T14" fmla="*/ 128 w 194"/>
                <a:gd name="T15" fmla="*/ 64 h 218"/>
                <a:gd name="T16" fmla="*/ 122 w 194"/>
                <a:gd name="T17" fmla="*/ 58 h 218"/>
                <a:gd name="T18" fmla="*/ 112 w 194"/>
                <a:gd name="T19" fmla="*/ 54 h 218"/>
                <a:gd name="T20" fmla="*/ 102 w 194"/>
                <a:gd name="T21" fmla="*/ 52 h 218"/>
                <a:gd name="T22" fmla="*/ 102 w 194"/>
                <a:gd name="T23" fmla="*/ 52 h 218"/>
                <a:gd name="T24" fmla="*/ 90 w 194"/>
                <a:gd name="T25" fmla="*/ 54 h 218"/>
                <a:gd name="T26" fmla="*/ 82 w 194"/>
                <a:gd name="T27" fmla="*/ 56 h 218"/>
                <a:gd name="T28" fmla="*/ 74 w 194"/>
                <a:gd name="T29" fmla="*/ 62 h 218"/>
                <a:gd name="T30" fmla="*/ 68 w 194"/>
                <a:gd name="T31" fmla="*/ 68 h 218"/>
                <a:gd name="T32" fmla="*/ 62 w 194"/>
                <a:gd name="T33" fmla="*/ 76 h 218"/>
                <a:gd name="T34" fmla="*/ 60 w 194"/>
                <a:gd name="T35" fmla="*/ 84 h 218"/>
                <a:gd name="T36" fmla="*/ 58 w 194"/>
                <a:gd name="T37" fmla="*/ 92 h 218"/>
                <a:gd name="T38" fmla="*/ 58 w 194"/>
                <a:gd name="T39" fmla="*/ 102 h 218"/>
                <a:gd name="T40" fmla="*/ 58 w 194"/>
                <a:gd name="T41" fmla="*/ 218 h 218"/>
                <a:gd name="T42" fmla="*/ 0 w 194"/>
                <a:gd name="T43" fmla="*/ 218 h 218"/>
                <a:gd name="T44" fmla="*/ 0 w 194"/>
                <a:gd name="T45" fmla="*/ 6 h 218"/>
                <a:gd name="T46" fmla="*/ 52 w 194"/>
                <a:gd name="T47" fmla="*/ 6 h 218"/>
                <a:gd name="T48" fmla="*/ 54 w 194"/>
                <a:gd name="T49" fmla="*/ 32 h 218"/>
                <a:gd name="T50" fmla="*/ 54 w 194"/>
                <a:gd name="T51" fmla="*/ 32 h 218"/>
                <a:gd name="T52" fmla="*/ 64 w 194"/>
                <a:gd name="T53" fmla="*/ 20 h 218"/>
                <a:gd name="T54" fmla="*/ 78 w 194"/>
                <a:gd name="T55" fmla="*/ 10 h 218"/>
                <a:gd name="T56" fmla="*/ 88 w 194"/>
                <a:gd name="T57" fmla="*/ 6 h 218"/>
                <a:gd name="T58" fmla="*/ 96 w 194"/>
                <a:gd name="T59" fmla="*/ 4 h 218"/>
                <a:gd name="T60" fmla="*/ 106 w 194"/>
                <a:gd name="T61" fmla="*/ 2 h 218"/>
                <a:gd name="T62" fmla="*/ 118 w 194"/>
                <a:gd name="T63" fmla="*/ 0 h 218"/>
                <a:gd name="T64" fmla="*/ 118 w 194"/>
                <a:gd name="T65" fmla="*/ 0 h 218"/>
                <a:gd name="T66" fmla="*/ 138 w 194"/>
                <a:gd name="T67" fmla="*/ 2 h 218"/>
                <a:gd name="T68" fmla="*/ 154 w 194"/>
                <a:gd name="T69" fmla="*/ 8 h 218"/>
                <a:gd name="T70" fmla="*/ 168 w 194"/>
                <a:gd name="T71" fmla="*/ 16 h 218"/>
                <a:gd name="T72" fmla="*/ 178 w 194"/>
                <a:gd name="T73" fmla="*/ 26 h 218"/>
                <a:gd name="T74" fmla="*/ 186 w 194"/>
                <a:gd name="T75" fmla="*/ 40 h 218"/>
                <a:gd name="T76" fmla="*/ 190 w 194"/>
                <a:gd name="T77" fmla="*/ 54 h 218"/>
                <a:gd name="T78" fmla="*/ 194 w 194"/>
                <a:gd name="T79" fmla="*/ 70 h 218"/>
                <a:gd name="T80" fmla="*/ 194 w 194"/>
                <a:gd name="T81" fmla="*/ 86 h 218"/>
                <a:gd name="T82" fmla="*/ 194 w 194"/>
                <a:gd name="T83" fmla="*/ 218 h 2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94"/>
                <a:gd name="T127" fmla="*/ 0 h 218"/>
                <a:gd name="T128" fmla="*/ 194 w 194"/>
                <a:gd name="T129" fmla="*/ 218 h 21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94" h="218">
                  <a:moveTo>
                    <a:pt x="194" y="218"/>
                  </a:moveTo>
                  <a:lnTo>
                    <a:pt x="136" y="218"/>
                  </a:lnTo>
                  <a:lnTo>
                    <a:pt x="136" y="106"/>
                  </a:lnTo>
                  <a:lnTo>
                    <a:pt x="136" y="88"/>
                  </a:lnTo>
                  <a:lnTo>
                    <a:pt x="134" y="78"/>
                  </a:lnTo>
                  <a:lnTo>
                    <a:pt x="132" y="70"/>
                  </a:lnTo>
                  <a:lnTo>
                    <a:pt x="128" y="64"/>
                  </a:lnTo>
                  <a:lnTo>
                    <a:pt x="122" y="58"/>
                  </a:lnTo>
                  <a:lnTo>
                    <a:pt x="112" y="54"/>
                  </a:lnTo>
                  <a:lnTo>
                    <a:pt x="102" y="52"/>
                  </a:lnTo>
                  <a:lnTo>
                    <a:pt x="90" y="54"/>
                  </a:lnTo>
                  <a:lnTo>
                    <a:pt x="82" y="56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2" y="76"/>
                  </a:lnTo>
                  <a:lnTo>
                    <a:pt x="60" y="84"/>
                  </a:lnTo>
                  <a:lnTo>
                    <a:pt x="58" y="92"/>
                  </a:lnTo>
                  <a:lnTo>
                    <a:pt x="58" y="102"/>
                  </a:lnTo>
                  <a:lnTo>
                    <a:pt x="58" y="218"/>
                  </a:lnTo>
                  <a:lnTo>
                    <a:pt x="0" y="218"/>
                  </a:lnTo>
                  <a:lnTo>
                    <a:pt x="0" y="6"/>
                  </a:lnTo>
                  <a:lnTo>
                    <a:pt x="52" y="6"/>
                  </a:lnTo>
                  <a:lnTo>
                    <a:pt x="54" y="32"/>
                  </a:lnTo>
                  <a:lnTo>
                    <a:pt x="64" y="20"/>
                  </a:lnTo>
                  <a:lnTo>
                    <a:pt x="78" y="10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106" y="2"/>
                  </a:lnTo>
                  <a:lnTo>
                    <a:pt x="118" y="0"/>
                  </a:lnTo>
                  <a:lnTo>
                    <a:pt x="138" y="2"/>
                  </a:lnTo>
                  <a:lnTo>
                    <a:pt x="154" y="8"/>
                  </a:lnTo>
                  <a:lnTo>
                    <a:pt x="168" y="16"/>
                  </a:lnTo>
                  <a:lnTo>
                    <a:pt x="178" y="26"/>
                  </a:lnTo>
                  <a:lnTo>
                    <a:pt x="186" y="40"/>
                  </a:lnTo>
                  <a:lnTo>
                    <a:pt x="190" y="54"/>
                  </a:lnTo>
                  <a:lnTo>
                    <a:pt x="194" y="70"/>
                  </a:lnTo>
                  <a:lnTo>
                    <a:pt x="194" y="86"/>
                  </a:lnTo>
                  <a:lnTo>
                    <a:pt x="194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4"/>
            <p:cNvSpPr>
              <a:spLocks noChangeAspect="1"/>
            </p:cNvSpPr>
            <p:nvPr/>
          </p:nvSpPr>
          <p:spPr bwMode="black">
            <a:xfrm>
              <a:off x="3720" y="3515"/>
              <a:ext cx="114" cy="276"/>
            </a:xfrm>
            <a:custGeom>
              <a:avLst/>
              <a:gdLst>
                <a:gd name="T0" fmla="*/ 114 w 114"/>
                <a:gd name="T1" fmla="*/ 224 h 276"/>
                <a:gd name="T2" fmla="*/ 110 w 114"/>
                <a:gd name="T3" fmla="*/ 272 h 276"/>
                <a:gd name="T4" fmla="*/ 110 w 114"/>
                <a:gd name="T5" fmla="*/ 272 h 276"/>
                <a:gd name="T6" fmla="*/ 90 w 114"/>
                <a:gd name="T7" fmla="*/ 276 h 276"/>
                <a:gd name="T8" fmla="*/ 70 w 114"/>
                <a:gd name="T9" fmla="*/ 276 h 276"/>
                <a:gd name="T10" fmla="*/ 70 w 114"/>
                <a:gd name="T11" fmla="*/ 276 h 276"/>
                <a:gd name="T12" fmla="*/ 50 w 114"/>
                <a:gd name="T13" fmla="*/ 276 h 276"/>
                <a:gd name="T14" fmla="*/ 36 w 114"/>
                <a:gd name="T15" fmla="*/ 272 h 276"/>
                <a:gd name="T16" fmla="*/ 24 w 114"/>
                <a:gd name="T17" fmla="*/ 266 h 276"/>
                <a:gd name="T18" fmla="*/ 14 w 114"/>
                <a:gd name="T19" fmla="*/ 258 h 276"/>
                <a:gd name="T20" fmla="*/ 8 w 114"/>
                <a:gd name="T21" fmla="*/ 248 h 276"/>
                <a:gd name="T22" fmla="*/ 2 w 114"/>
                <a:gd name="T23" fmla="*/ 234 h 276"/>
                <a:gd name="T24" fmla="*/ 0 w 114"/>
                <a:gd name="T25" fmla="*/ 220 h 276"/>
                <a:gd name="T26" fmla="*/ 0 w 114"/>
                <a:gd name="T27" fmla="*/ 202 h 276"/>
                <a:gd name="T28" fmla="*/ 0 w 114"/>
                <a:gd name="T29" fmla="*/ 0 h 276"/>
                <a:gd name="T30" fmla="*/ 58 w 114"/>
                <a:gd name="T31" fmla="*/ 0 h 276"/>
                <a:gd name="T32" fmla="*/ 58 w 114"/>
                <a:gd name="T33" fmla="*/ 60 h 276"/>
                <a:gd name="T34" fmla="*/ 114 w 114"/>
                <a:gd name="T35" fmla="*/ 60 h 276"/>
                <a:gd name="T36" fmla="*/ 110 w 114"/>
                <a:gd name="T37" fmla="*/ 110 h 276"/>
                <a:gd name="T38" fmla="*/ 58 w 114"/>
                <a:gd name="T39" fmla="*/ 110 h 276"/>
                <a:gd name="T40" fmla="*/ 58 w 114"/>
                <a:gd name="T41" fmla="*/ 198 h 276"/>
                <a:gd name="T42" fmla="*/ 58 w 114"/>
                <a:gd name="T43" fmla="*/ 198 h 276"/>
                <a:gd name="T44" fmla="*/ 58 w 114"/>
                <a:gd name="T45" fmla="*/ 210 h 276"/>
                <a:gd name="T46" fmla="*/ 62 w 114"/>
                <a:gd name="T47" fmla="*/ 220 h 276"/>
                <a:gd name="T48" fmla="*/ 66 w 114"/>
                <a:gd name="T49" fmla="*/ 224 h 276"/>
                <a:gd name="T50" fmla="*/ 70 w 114"/>
                <a:gd name="T51" fmla="*/ 226 h 276"/>
                <a:gd name="T52" fmla="*/ 84 w 114"/>
                <a:gd name="T53" fmla="*/ 228 h 276"/>
                <a:gd name="T54" fmla="*/ 84 w 114"/>
                <a:gd name="T55" fmla="*/ 228 h 276"/>
                <a:gd name="T56" fmla="*/ 98 w 114"/>
                <a:gd name="T57" fmla="*/ 228 h 276"/>
                <a:gd name="T58" fmla="*/ 114 w 114"/>
                <a:gd name="T59" fmla="*/ 224 h 276"/>
                <a:gd name="T60" fmla="*/ 114 w 114"/>
                <a:gd name="T61" fmla="*/ 224 h 27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4"/>
                <a:gd name="T94" fmla="*/ 0 h 276"/>
                <a:gd name="T95" fmla="*/ 114 w 114"/>
                <a:gd name="T96" fmla="*/ 276 h 27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4" h="276">
                  <a:moveTo>
                    <a:pt x="114" y="224"/>
                  </a:moveTo>
                  <a:lnTo>
                    <a:pt x="110" y="272"/>
                  </a:lnTo>
                  <a:lnTo>
                    <a:pt x="90" y="276"/>
                  </a:lnTo>
                  <a:lnTo>
                    <a:pt x="70" y="276"/>
                  </a:lnTo>
                  <a:lnTo>
                    <a:pt x="50" y="276"/>
                  </a:lnTo>
                  <a:lnTo>
                    <a:pt x="36" y="272"/>
                  </a:lnTo>
                  <a:lnTo>
                    <a:pt x="24" y="266"/>
                  </a:lnTo>
                  <a:lnTo>
                    <a:pt x="14" y="258"/>
                  </a:lnTo>
                  <a:lnTo>
                    <a:pt x="8" y="248"/>
                  </a:lnTo>
                  <a:lnTo>
                    <a:pt x="2" y="234"/>
                  </a:lnTo>
                  <a:lnTo>
                    <a:pt x="0" y="22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60"/>
                  </a:lnTo>
                  <a:lnTo>
                    <a:pt x="114" y="60"/>
                  </a:lnTo>
                  <a:lnTo>
                    <a:pt x="110" y="110"/>
                  </a:lnTo>
                  <a:lnTo>
                    <a:pt x="58" y="110"/>
                  </a:lnTo>
                  <a:lnTo>
                    <a:pt x="58" y="198"/>
                  </a:lnTo>
                  <a:lnTo>
                    <a:pt x="58" y="210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70" y="226"/>
                  </a:lnTo>
                  <a:lnTo>
                    <a:pt x="84" y="228"/>
                  </a:lnTo>
                  <a:lnTo>
                    <a:pt x="98" y="228"/>
                  </a:lnTo>
                  <a:lnTo>
                    <a:pt x="114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5"/>
            <p:cNvSpPr>
              <a:spLocks noChangeAspect="1"/>
            </p:cNvSpPr>
            <p:nvPr/>
          </p:nvSpPr>
          <p:spPr bwMode="black">
            <a:xfrm>
              <a:off x="3574" y="3575"/>
              <a:ext cx="126" cy="212"/>
            </a:xfrm>
            <a:custGeom>
              <a:avLst/>
              <a:gdLst>
                <a:gd name="T0" fmla="*/ 126 w 126"/>
                <a:gd name="T1" fmla="*/ 0 h 212"/>
                <a:gd name="T2" fmla="*/ 122 w 126"/>
                <a:gd name="T3" fmla="*/ 50 h 212"/>
                <a:gd name="T4" fmla="*/ 106 w 126"/>
                <a:gd name="T5" fmla="*/ 50 h 212"/>
                <a:gd name="T6" fmla="*/ 106 w 126"/>
                <a:gd name="T7" fmla="*/ 50 h 212"/>
                <a:gd name="T8" fmla="*/ 96 w 126"/>
                <a:gd name="T9" fmla="*/ 50 h 212"/>
                <a:gd name="T10" fmla="*/ 86 w 126"/>
                <a:gd name="T11" fmla="*/ 54 h 212"/>
                <a:gd name="T12" fmla="*/ 76 w 126"/>
                <a:gd name="T13" fmla="*/ 60 h 212"/>
                <a:gd name="T14" fmla="*/ 70 w 126"/>
                <a:gd name="T15" fmla="*/ 66 h 212"/>
                <a:gd name="T16" fmla="*/ 64 w 126"/>
                <a:gd name="T17" fmla="*/ 74 h 212"/>
                <a:gd name="T18" fmla="*/ 60 w 126"/>
                <a:gd name="T19" fmla="*/ 82 h 212"/>
                <a:gd name="T20" fmla="*/ 58 w 126"/>
                <a:gd name="T21" fmla="*/ 92 h 212"/>
                <a:gd name="T22" fmla="*/ 58 w 126"/>
                <a:gd name="T23" fmla="*/ 100 h 212"/>
                <a:gd name="T24" fmla="*/ 58 w 126"/>
                <a:gd name="T25" fmla="*/ 212 h 212"/>
                <a:gd name="T26" fmla="*/ 0 w 126"/>
                <a:gd name="T27" fmla="*/ 212 h 212"/>
                <a:gd name="T28" fmla="*/ 0 w 126"/>
                <a:gd name="T29" fmla="*/ 0 h 212"/>
                <a:gd name="T30" fmla="*/ 54 w 126"/>
                <a:gd name="T31" fmla="*/ 0 h 212"/>
                <a:gd name="T32" fmla="*/ 56 w 126"/>
                <a:gd name="T33" fmla="*/ 26 h 212"/>
                <a:gd name="T34" fmla="*/ 56 w 126"/>
                <a:gd name="T35" fmla="*/ 26 h 212"/>
                <a:gd name="T36" fmla="*/ 66 w 126"/>
                <a:gd name="T37" fmla="*/ 14 h 212"/>
                <a:gd name="T38" fmla="*/ 80 w 126"/>
                <a:gd name="T39" fmla="*/ 6 h 212"/>
                <a:gd name="T40" fmla="*/ 94 w 126"/>
                <a:gd name="T41" fmla="*/ 2 h 212"/>
                <a:gd name="T42" fmla="*/ 112 w 126"/>
                <a:gd name="T43" fmla="*/ 0 h 212"/>
                <a:gd name="T44" fmla="*/ 126 w 126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6"/>
                <a:gd name="T70" fmla="*/ 0 h 212"/>
                <a:gd name="T71" fmla="*/ 126 w 126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6" h="212">
                  <a:moveTo>
                    <a:pt x="126" y="0"/>
                  </a:moveTo>
                  <a:lnTo>
                    <a:pt x="122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6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80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6"/>
            <p:cNvSpPr>
              <a:spLocks noChangeAspect="1"/>
            </p:cNvSpPr>
            <p:nvPr/>
          </p:nvSpPr>
          <p:spPr bwMode="black">
            <a:xfrm>
              <a:off x="3020" y="3469"/>
              <a:ext cx="294" cy="326"/>
            </a:xfrm>
            <a:custGeom>
              <a:avLst/>
              <a:gdLst>
                <a:gd name="T0" fmla="*/ 294 w 294"/>
                <a:gd name="T1" fmla="*/ 296 h 326"/>
                <a:gd name="T2" fmla="*/ 234 w 294"/>
                <a:gd name="T3" fmla="*/ 320 h 326"/>
                <a:gd name="T4" fmla="*/ 202 w 294"/>
                <a:gd name="T5" fmla="*/ 326 h 326"/>
                <a:gd name="T6" fmla="*/ 164 w 294"/>
                <a:gd name="T7" fmla="*/ 326 h 326"/>
                <a:gd name="T8" fmla="*/ 148 w 294"/>
                <a:gd name="T9" fmla="*/ 326 h 326"/>
                <a:gd name="T10" fmla="*/ 114 w 294"/>
                <a:gd name="T11" fmla="*/ 320 h 326"/>
                <a:gd name="T12" fmla="*/ 84 w 294"/>
                <a:gd name="T13" fmla="*/ 308 h 326"/>
                <a:gd name="T14" fmla="*/ 58 w 294"/>
                <a:gd name="T15" fmla="*/ 292 h 326"/>
                <a:gd name="T16" fmla="*/ 36 w 294"/>
                <a:gd name="T17" fmla="*/ 272 h 326"/>
                <a:gd name="T18" fmla="*/ 20 w 294"/>
                <a:gd name="T19" fmla="*/ 246 h 326"/>
                <a:gd name="T20" fmla="*/ 8 w 294"/>
                <a:gd name="T21" fmla="*/ 216 h 326"/>
                <a:gd name="T22" fmla="*/ 2 w 294"/>
                <a:gd name="T23" fmla="*/ 182 h 326"/>
                <a:gd name="T24" fmla="*/ 0 w 294"/>
                <a:gd name="T25" fmla="*/ 164 h 326"/>
                <a:gd name="T26" fmla="*/ 4 w 294"/>
                <a:gd name="T27" fmla="*/ 128 h 326"/>
                <a:gd name="T28" fmla="*/ 12 w 294"/>
                <a:gd name="T29" fmla="*/ 96 h 326"/>
                <a:gd name="T30" fmla="*/ 28 w 294"/>
                <a:gd name="T31" fmla="*/ 68 h 326"/>
                <a:gd name="T32" fmla="*/ 48 w 294"/>
                <a:gd name="T33" fmla="*/ 44 h 326"/>
                <a:gd name="T34" fmla="*/ 72 w 294"/>
                <a:gd name="T35" fmla="*/ 26 h 326"/>
                <a:gd name="T36" fmla="*/ 100 w 294"/>
                <a:gd name="T37" fmla="*/ 12 h 326"/>
                <a:gd name="T38" fmla="*/ 130 w 294"/>
                <a:gd name="T39" fmla="*/ 2 h 326"/>
                <a:gd name="T40" fmla="*/ 164 w 294"/>
                <a:gd name="T41" fmla="*/ 0 h 326"/>
                <a:gd name="T42" fmla="*/ 182 w 294"/>
                <a:gd name="T43" fmla="*/ 0 h 326"/>
                <a:gd name="T44" fmla="*/ 216 w 294"/>
                <a:gd name="T45" fmla="*/ 4 h 326"/>
                <a:gd name="T46" fmla="*/ 248 w 294"/>
                <a:gd name="T47" fmla="*/ 14 h 326"/>
                <a:gd name="T48" fmla="*/ 276 w 294"/>
                <a:gd name="T49" fmla="*/ 30 h 326"/>
                <a:gd name="T50" fmla="*/ 250 w 294"/>
                <a:gd name="T51" fmla="*/ 82 h 326"/>
                <a:gd name="T52" fmla="*/ 232 w 294"/>
                <a:gd name="T53" fmla="*/ 70 h 326"/>
                <a:gd name="T54" fmla="*/ 188 w 294"/>
                <a:gd name="T55" fmla="*/ 56 h 326"/>
                <a:gd name="T56" fmla="*/ 162 w 294"/>
                <a:gd name="T57" fmla="*/ 56 h 326"/>
                <a:gd name="T58" fmla="*/ 122 w 294"/>
                <a:gd name="T59" fmla="*/ 64 h 326"/>
                <a:gd name="T60" fmla="*/ 90 w 294"/>
                <a:gd name="T61" fmla="*/ 86 h 326"/>
                <a:gd name="T62" fmla="*/ 72 w 294"/>
                <a:gd name="T63" fmla="*/ 120 h 326"/>
                <a:gd name="T64" fmla="*/ 64 w 294"/>
                <a:gd name="T65" fmla="*/ 160 h 326"/>
                <a:gd name="T66" fmla="*/ 66 w 294"/>
                <a:gd name="T67" fmla="*/ 184 h 326"/>
                <a:gd name="T68" fmla="*/ 80 w 294"/>
                <a:gd name="T69" fmla="*/ 224 h 326"/>
                <a:gd name="T70" fmla="*/ 106 w 294"/>
                <a:gd name="T71" fmla="*/ 254 h 326"/>
                <a:gd name="T72" fmla="*/ 144 w 294"/>
                <a:gd name="T73" fmla="*/ 270 h 326"/>
                <a:gd name="T74" fmla="*/ 166 w 294"/>
                <a:gd name="T75" fmla="*/ 272 h 326"/>
                <a:gd name="T76" fmla="*/ 204 w 294"/>
                <a:gd name="T77" fmla="*/ 270 h 326"/>
                <a:gd name="T78" fmla="*/ 234 w 294"/>
                <a:gd name="T79" fmla="*/ 260 h 326"/>
                <a:gd name="T80" fmla="*/ 170 w 294"/>
                <a:gd name="T81" fmla="*/ 194 h 326"/>
                <a:gd name="T82" fmla="*/ 294 w 294"/>
                <a:gd name="T83" fmla="*/ 140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26"/>
                <a:gd name="T128" fmla="*/ 294 w 294"/>
                <a:gd name="T129" fmla="*/ 326 h 32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26">
                  <a:moveTo>
                    <a:pt x="294" y="296"/>
                  </a:moveTo>
                  <a:lnTo>
                    <a:pt x="294" y="296"/>
                  </a:lnTo>
                  <a:lnTo>
                    <a:pt x="266" y="310"/>
                  </a:lnTo>
                  <a:lnTo>
                    <a:pt x="234" y="320"/>
                  </a:lnTo>
                  <a:lnTo>
                    <a:pt x="218" y="322"/>
                  </a:lnTo>
                  <a:lnTo>
                    <a:pt x="202" y="326"/>
                  </a:lnTo>
                  <a:lnTo>
                    <a:pt x="184" y="326"/>
                  </a:lnTo>
                  <a:lnTo>
                    <a:pt x="164" y="326"/>
                  </a:lnTo>
                  <a:lnTo>
                    <a:pt x="148" y="326"/>
                  </a:lnTo>
                  <a:lnTo>
                    <a:pt x="130" y="324"/>
                  </a:lnTo>
                  <a:lnTo>
                    <a:pt x="114" y="320"/>
                  </a:lnTo>
                  <a:lnTo>
                    <a:pt x="98" y="314"/>
                  </a:lnTo>
                  <a:lnTo>
                    <a:pt x="84" y="308"/>
                  </a:lnTo>
                  <a:lnTo>
                    <a:pt x="70" y="300"/>
                  </a:lnTo>
                  <a:lnTo>
                    <a:pt x="58" y="292"/>
                  </a:lnTo>
                  <a:lnTo>
                    <a:pt x="46" y="282"/>
                  </a:lnTo>
                  <a:lnTo>
                    <a:pt x="36" y="272"/>
                  </a:lnTo>
                  <a:lnTo>
                    <a:pt x="28" y="258"/>
                  </a:lnTo>
                  <a:lnTo>
                    <a:pt x="20" y="246"/>
                  </a:lnTo>
                  <a:lnTo>
                    <a:pt x="12" y="232"/>
                  </a:lnTo>
                  <a:lnTo>
                    <a:pt x="8" y="216"/>
                  </a:lnTo>
                  <a:lnTo>
                    <a:pt x="4" y="200"/>
                  </a:lnTo>
                  <a:lnTo>
                    <a:pt x="2" y="182"/>
                  </a:lnTo>
                  <a:lnTo>
                    <a:pt x="0" y="164"/>
                  </a:lnTo>
                  <a:lnTo>
                    <a:pt x="2" y="146"/>
                  </a:lnTo>
                  <a:lnTo>
                    <a:pt x="4" y="128"/>
                  </a:lnTo>
                  <a:lnTo>
                    <a:pt x="8" y="112"/>
                  </a:lnTo>
                  <a:lnTo>
                    <a:pt x="12" y="96"/>
                  </a:lnTo>
                  <a:lnTo>
                    <a:pt x="20" y="82"/>
                  </a:lnTo>
                  <a:lnTo>
                    <a:pt x="28" y="68"/>
                  </a:lnTo>
                  <a:lnTo>
                    <a:pt x="36" y="56"/>
                  </a:lnTo>
                  <a:lnTo>
                    <a:pt x="48" y="44"/>
                  </a:lnTo>
                  <a:lnTo>
                    <a:pt x="58" y="34"/>
                  </a:lnTo>
                  <a:lnTo>
                    <a:pt x="72" y="26"/>
                  </a:lnTo>
                  <a:lnTo>
                    <a:pt x="84" y="18"/>
                  </a:lnTo>
                  <a:lnTo>
                    <a:pt x="100" y="12"/>
                  </a:lnTo>
                  <a:lnTo>
                    <a:pt x="114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82" y="0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2" y="22"/>
                  </a:lnTo>
                  <a:lnTo>
                    <a:pt x="276" y="30"/>
                  </a:lnTo>
                  <a:lnTo>
                    <a:pt x="290" y="40"/>
                  </a:lnTo>
                  <a:lnTo>
                    <a:pt x="250" y="82"/>
                  </a:lnTo>
                  <a:lnTo>
                    <a:pt x="232" y="70"/>
                  </a:lnTo>
                  <a:lnTo>
                    <a:pt x="212" y="62"/>
                  </a:lnTo>
                  <a:lnTo>
                    <a:pt x="188" y="56"/>
                  </a:lnTo>
                  <a:lnTo>
                    <a:pt x="162" y="56"/>
                  </a:lnTo>
                  <a:lnTo>
                    <a:pt x="140" y="58"/>
                  </a:lnTo>
                  <a:lnTo>
                    <a:pt x="122" y="64"/>
                  </a:lnTo>
                  <a:lnTo>
                    <a:pt x="104" y="74"/>
                  </a:lnTo>
                  <a:lnTo>
                    <a:pt x="90" y="86"/>
                  </a:lnTo>
                  <a:lnTo>
                    <a:pt x="80" y="102"/>
                  </a:lnTo>
                  <a:lnTo>
                    <a:pt x="72" y="120"/>
                  </a:lnTo>
                  <a:lnTo>
                    <a:pt x="66" y="140"/>
                  </a:lnTo>
                  <a:lnTo>
                    <a:pt x="64" y="160"/>
                  </a:lnTo>
                  <a:lnTo>
                    <a:pt x="66" y="184"/>
                  </a:lnTo>
                  <a:lnTo>
                    <a:pt x="72" y="206"/>
                  </a:lnTo>
                  <a:lnTo>
                    <a:pt x="80" y="224"/>
                  </a:lnTo>
                  <a:lnTo>
                    <a:pt x="92" y="240"/>
                  </a:lnTo>
                  <a:lnTo>
                    <a:pt x="106" y="254"/>
                  </a:lnTo>
                  <a:lnTo>
                    <a:pt x="124" y="262"/>
                  </a:lnTo>
                  <a:lnTo>
                    <a:pt x="144" y="270"/>
                  </a:lnTo>
                  <a:lnTo>
                    <a:pt x="166" y="272"/>
                  </a:lnTo>
                  <a:lnTo>
                    <a:pt x="186" y="272"/>
                  </a:lnTo>
                  <a:lnTo>
                    <a:pt x="204" y="270"/>
                  </a:lnTo>
                  <a:lnTo>
                    <a:pt x="220" y="266"/>
                  </a:lnTo>
                  <a:lnTo>
                    <a:pt x="234" y="260"/>
                  </a:lnTo>
                  <a:lnTo>
                    <a:pt x="234" y="194"/>
                  </a:lnTo>
                  <a:lnTo>
                    <a:pt x="170" y="194"/>
                  </a:lnTo>
                  <a:lnTo>
                    <a:pt x="174" y="140"/>
                  </a:lnTo>
                  <a:lnTo>
                    <a:pt x="294" y="140"/>
                  </a:lnTo>
                  <a:lnTo>
                    <a:pt x="294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7"/>
            <p:cNvSpPr>
              <a:spLocks noChangeAspect="1" noEditPoints="1"/>
            </p:cNvSpPr>
            <p:nvPr/>
          </p:nvSpPr>
          <p:spPr bwMode="black">
            <a:xfrm>
              <a:off x="4080" y="3569"/>
              <a:ext cx="216" cy="224"/>
            </a:xfrm>
            <a:custGeom>
              <a:avLst/>
              <a:gdLst>
                <a:gd name="T0" fmla="*/ 58 w 216"/>
                <a:gd name="T1" fmla="*/ 132 h 224"/>
                <a:gd name="T2" fmla="*/ 60 w 216"/>
                <a:gd name="T3" fmla="*/ 142 h 224"/>
                <a:gd name="T4" fmla="*/ 70 w 216"/>
                <a:gd name="T5" fmla="*/ 158 h 224"/>
                <a:gd name="T6" fmla="*/ 84 w 216"/>
                <a:gd name="T7" fmla="*/ 170 h 224"/>
                <a:gd name="T8" fmla="*/ 102 w 216"/>
                <a:gd name="T9" fmla="*/ 176 h 224"/>
                <a:gd name="T10" fmla="*/ 112 w 216"/>
                <a:gd name="T11" fmla="*/ 176 h 224"/>
                <a:gd name="T12" fmla="*/ 144 w 216"/>
                <a:gd name="T13" fmla="*/ 172 h 224"/>
                <a:gd name="T14" fmla="*/ 170 w 216"/>
                <a:gd name="T15" fmla="*/ 150 h 224"/>
                <a:gd name="T16" fmla="*/ 208 w 216"/>
                <a:gd name="T17" fmla="*/ 180 h 224"/>
                <a:gd name="T18" fmla="*/ 188 w 216"/>
                <a:gd name="T19" fmla="*/ 200 h 224"/>
                <a:gd name="T20" fmla="*/ 164 w 216"/>
                <a:gd name="T21" fmla="*/ 214 h 224"/>
                <a:gd name="T22" fmla="*/ 140 w 216"/>
                <a:gd name="T23" fmla="*/ 222 h 224"/>
                <a:gd name="T24" fmla="*/ 112 w 216"/>
                <a:gd name="T25" fmla="*/ 224 h 224"/>
                <a:gd name="T26" fmla="*/ 90 w 216"/>
                <a:gd name="T27" fmla="*/ 222 h 224"/>
                <a:gd name="T28" fmla="*/ 50 w 216"/>
                <a:gd name="T29" fmla="*/ 206 h 224"/>
                <a:gd name="T30" fmla="*/ 20 w 216"/>
                <a:gd name="T31" fmla="*/ 178 h 224"/>
                <a:gd name="T32" fmla="*/ 2 w 216"/>
                <a:gd name="T33" fmla="*/ 136 h 224"/>
                <a:gd name="T34" fmla="*/ 0 w 216"/>
                <a:gd name="T35" fmla="*/ 112 h 224"/>
                <a:gd name="T36" fmla="*/ 8 w 216"/>
                <a:gd name="T37" fmla="*/ 66 h 224"/>
                <a:gd name="T38" fmla="*/ 32 w 216"/>
                <a:gd name="T39" fmla="*/ 32 h 224"/>
                <a:gd name="T40" fmla="*/ 68 w 216"/>
                <a:gd name="T41" fmla="*/ 8 h 224"/>
                <a:gd name="T42" fmla="*/ 110 w 216"/>
                <a:gd name="T43" fmla="*/ 0 h 224"/>
                <a:gd name="T44" fmla="*/ 134 w 216"/>
                <a:gd name="T45" fmla="*/ 2 h 224"/>
                <a:gd name="T46" fmla="*/ 174 w 216"/>
                <a:gd name="T47" fmla="*/ 18 h 224"/>
                <a:gd name="T48" fmla="*/ 200 w 216"/>
                <a:gd name="T49" fmla="*/ 46 h 224"/>
                <a:gd name="T50" fmla="*/ 214 w 216"/>
                <a:gd name="T51" fmla="*/ 90 h 224"/>
                <a:gd name="T52" fmla="*/ 216 w 216"/>
                <a:gd name="T53" fmla="*/ 132 h 224"/>
                <a:gd name="T54" fmla="*/ 158 w 216"/>
                <a:gd name="T55" fmla="*/ 88 h 224"/>
                <a:gd name="T56" fmla="*/ 154 w 216"/>
                <a:gd name="T57" fmla="*/ 70 h 224"/>
                <a:gd name="T58" fmla="*/ 144 w 216"/>
                <a:gd name="T59" fmla="*/ 56 h 224"/>
                <a:gd name="T60" fmla="*/ 128 w 216"/>
                <a:gd name="T61" fmla="*/ 48 h 224"/>
                <a:gd name="T62" fmla="*/ 108 w 216"/>
                <a:gd name="T63" fmla="*/ 46 h 224"/>
                <a:gd name="T64" fmla="*/ 98 w 216"/>
                <a:gd name="T65" fmla="*/ 46 h 224"/>
                <a:gd name="T66" fmla="*/ 82 w 216"/>
                <a:gd name="T67" fmla="*/ 52 h 224"/>
                <a:gd name="T68" fmla="*/ 68 w 216"/>
                <a:gd name="T69" fmla="*/ 64 h 224"/>
                <a:gd name="T70" fmla="*/ 60 w 216"/>
                <a:gd name="T71" fmla="*/ 80 h 224"/>
                <a:gd name="T72" fmla="*/ 158 w 216"/>
                <a:gd name="T73" fmla="*/ 88 h 2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6"/>
                <a:gd name="T112" fmla="*/ 0 h 224"/>
                <a:gd name="T113" fmla="*/ 216 w 216"/>
                <a:gd name="T114" fmla="*/ 224 h 2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6" h="224">
                  <a:moveTo>
                    <a:pt x="216" y="132"/>
                  </a:moveTo>
                  <a:lnTo>
                    <a:pt x="58" y="132"/>
                  </a:lnTo>
                  <a:lnTo>
                    <a:pt x="60" y="142"/>
                  </a:lnTo>
                  <a:lnTo>
                    <a:pt x="64" y="150"/>
                  </a:lnTo>
                  <a:lnTo>
                    <a:pt x="70" y="158"/>
                  </a:lnTo>
                  <a:lnTo>
                    <a:pt x="76" y="164"/>
                  </a:lnTo>
                  <a:lnTo>
                    <a:pt x="84" y="170"/>
                  </a:lnTo>
                  <a:lnTo>
                    <a:pt x="92" y="174"/>
                  </a:lnTo>
                  <a:lnTo>
                    <a:pt x="102" y="176"/>
                  </a:lnTo>
                  <a:lnTo>
                    <a:pt x="112" y="176"/>
                  </a:lnTo>
                  <a:lnTo>
                    <a:pt x="128" y="176"/>
                  </a:lnTo>
                  <a:lnTo>
                    <a:pt x="144" y="172"/>
                  </a:lnTo>
                  <a:lnTo>
                    <a:pt x="156" y="162"/>
                  </a:lnTo>
                  <a:lnTo>
                    <a:pt x="170" y="150"/>
                  </a:lnTo>
                  <a:lnTo>
                    <a:pt x="208" y="180"/>
                  </a:lnTo>
                  <a:lnTo>
                    <a:pt x="198" y="190"/>
                  </a:lnTo>
                  <a:lnTo>
                    <a:pt x="188" y="200"/>
                  </a:lnTo>
                  <a:lnTo>
                    <a:pt x="176" y="208"/>
                  </a:lnTo>
                  <a:lnTo>
                    <a:pt x="164" y="214"/>
                  </a:lnTo>
                  <a:lnTo>
                    <a:pt x="152" y="218"/>
                  </a:lnTo>
                  <a:lnTo>
                    <a:pt x="140" y="222"/>
                  </a:lnTo>
                  <a:lnTo>
                    <a:pt x="126" y="224"/>
                  </a:lnTo>
                  <a:lnTo>
                    <a:pt x="112" y="224"/>
                  </a:lnTo>
                  <a:lnTo>
                    <a:pt x="90" y="222"/>
                  </a:lnTo>
                  <a:lnTo>
                    <a:pt x="68" y="216"/>
                  </a:lnTo>
                  <a:lnTo>
                    <a:pt x="50" y="206"/>
                  </a:lnTo>
                  <a:lnTo>
                    <a:pt x="32" y="194"/>
                  </a:lnTo>
                  <a:lnTo>
                    <a:pt x="20" y="178"/>
                  </a:lnTo>
                  <a:lnTo>
                    <a:pt x="10" y="158"/>
                  </a:lnTo>
                  <a:lnTo>
                    <a:pt x="2" y="136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8" y="66"/>
                  </a:lnTo>
                  <a:lnTo>
                    <a:pt x="18" y="48"/>
                  </a:lnTo>
                  <a:lnTo>
                    <a:pt x="32" y="32"/>
                  </a:lnTo>
                  <a:lnTo>
                    <a:pt x="48" y="18"/>
                  </a:lnTo>
                  <a:lnTo>
                    <a:pt x="68" y="8"/>
                  </a:lnTo>
                  <a:lnTo>
                    <a:pt x="88" y="2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8"/>
                  </a:lnTo>
                  <a:lnTo>
                    <a:pt x="190" y="30"/>
                  </a:lnTo>
                  <a:lnTo>
                    <a:pt x="200" y="46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6" y="116"/>
                  </a:lnTo>
                  <a:lnTo>
                    <a:pt x="216" y="132"/>
                  </a:lnTo>
                  <a:close/>
                  <a:moveTo>
                    <a:pt x="158" y="88"/>
                  </a:moveTo>
                  <a:lnTo>
                    <a:pt x="158" y="88"/>
                  </a:lnTo>
                  <a:lnTo>
                    <a:pt x="158" y="78"/>
                  </a:lnTo>
                  <a:lnTo>
                    <a:pt x="154" y="70"/>
                  </a:lnTo>
                  <a:lnTo>
                    <a:pt x="150" y="62"/>
                  </a:lnTo>
                  <a:lnTo>
                    <a:pt x="144" y="56"/>
                  </a:lnTo>
                  <a:lnTo>
                    <a:pt x="136" y="52"/>
                  </a:lnTo>
                  <a:lnTo>
                    <a:pt x="128" y="48"/>
                  </a:lnTo>
                  <a:lnTo>
                    <a:pt x="120" y="46"/>
                  </a:lnTo>
                  <a:lnTo>
                    <a:pt x="108" y="46"/>
                  </a:lnTo>
                  <a:lnTo>
                    <a:pt x="98" y="46"/>
                  </a:lnTo>
                  <a:lnTo>
                    <a:pt x="90" y="48"/>
                  </a:lnTo>
                  <a:lnTo>
                    <a:pt x="82" y="52"/>
                  </a:lnTo>
                  <a:lnTo>
                    <a:pt x="74" y="58"/>
                  </a:lnTo>
                  <a:lnTo>
                    <a:pt x="68" y="64"/>
                  </a:lnTo>
                  <a:lnTo>
                    <a:pt x="64" y="72"/>
                  </a:lnTo>
                  <a:lnTo>
                    <a:pt x="60" y="80"/>
                  </a:lnTo>
                  <a:lnTo>
                    <a:pt x="58" y="88"/>
                  </a:lnTo>
                  <a:lnTo>
                    <a:pt x="158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8"/>
            <p:cNvSpPr>
              <a:spLocks noChangeAspect="1" noEditPoints="1"/>
            </p:cNvSpPr>
            <p:nvPr/>
          </p:nvSpPr>
          <p:spPr bwMode="black">
            <a:xfrm>
              <a:off x="3342" y="3569"/>
              <a:ext cx="196" cy="224"/>
            </a:xfrm>
            <a:custGeom>
              <a:avLst/>
              <a:gdLst>
                <a:gd name="T0" fmla="*/ 196 w 196"/>
                <a:gd name="T1" fmla="*/ 218 h 224"/>
                <a:gd name="T2" fmla="*/ 144 w 196"/>
                <a:gd name="T3" fmla="*/ 198 h 224"/>
                <a:gd name="T4" fmla="*/ 138 w 196"/>
                <a:gd name="T5" fmla="*/ 204 h 224"/>
                <a:gd name="T6" fmla="*/ 114 w 196"/>
                <a:gd name="T7" fmla="*/ 218 h 224"/>
                <a:gd name="T8" fmla="*/ 78 w 196"/>
                <a:gd name="T9" fmla="*/ 224 h 224"/>
                <a:gd name="T10" fmla="*/ 62 w 196"/>
                <a:gd name="T11" fmla="*/ 224 h 224"/>
                <a:gd name="T12" fmla="*/ 36 w 196"/>
                <a:gd name="T13" fmla="*/ 216 h 224"/>
                <a:gd name="T14" fmla="*/ 14 w 196"/>
                <a:gd name="T15" fmla="*/ 200 h 224"/>
                <a:gd name="T16" fmla="*/ 2 w 196"/>
                <a:gd name="T17" fmla="*/ 176 h 224"/>
                <a:gd name="T18" fmla="*/ 0 w 196"/>
                <a:gd name="T19" fmla="*/ 160 h 224"/>
                <a:gd name="T20" fmla="*/ 4 w 196"/>
                <a:gd name="T21" fmla="*/ 136 h 224"/>
                <a:gd name="T22" fmla="*/ 12 w 196"/>
                <a:gd name="T23" fmla="*/ 118 h 224"/>
                <a:gd name="T24" fmla="*/ 28 w 196"/>
                <a:gd name="T25" fmla="*/ 104 h 224"/>
                <a:gd name="T26" fmla="*/ 46 w 196"/>
                <a:gd name="T27" fmla="*/ 96 h 224"/>
                <a:gd name="T28" fmla="*/ 88 w 196"/>
                <a:gd name="T29" fmla="*/ 86 h 224"/>
                <a:gd name="T30" fmla="*/ 130 w 196"/>
                <a:gd name="T31" fmla="*/ 84 h 224"/>
                <a:gd name="T32" fmla="*/ 140 w 196"/>
                <a:gd name="T33" fmla="*/ 82 h 224"/>
                <a:gd name="T34" fmla="*/ 140 w 196"/>
                <a:gd name="T35" fmla="*/ 72 h 224"/>
                <a:gd name="T36" fmla="*/ 134 w 196"/>
                <a:gd name="T37" fmla="*/ 60 h 224"/>
                <a:gd name="T38" fmla="*/ 124 w 196"/>
                <a:gd name="T39" fmla="*/ 50 h 224"/>
                <a:gd name="T40" fmla="*/ 106 w 196"/>
                <a:gd name="T41" fmla="*/ 46 h 224"/>
                <a:gd name="T42" fmla="*/ 96 w 196"/>
                <a:gd name="T43" fmla="*/ 46 h 224"/>
                <a:gd name="T44" fmla="*/ 66 w 196"/>
                <a:gd name="T45" fmla="*/ 52 h 224"/>
                <a:gd name="T46" fmla="*/ 40 w 196"/>
                <a:gd name="T47" fmla="*/ 68 h 224"/>
                <a:gd name="T48" fmla="*/ 6 w 196"/>
                <a:gd name="T49" fmla="*/ 34 h 224"/>
                <a:gd name="T50" fmla="*/ 28 w 196"/>
                <a:gd name="T51" fmla="*/ 18 h 224"/>
                <a:gd name="T52" fmla="*/ 76 w 196"/>
                <a:gd name="T53" fmla="*/ 2 h 224"/>
                <a:gd name="T54" fmla="*/ 100 w 196"/>
                <a:gd name="T55" fmla="*/ 0 h 224"/>
                <a:gd name="T56" fmla="*/ 144 w 196"/>
                <a:gd name="T57" fmla="*/ 6 h 224"/>
                <a:gd name="T58" fmla="*/ 174 w 196"/>
                <a:gd name="T59" fmla="*/ 22 h 224"/>
                <a:gd name="T60" fmla="*/ 190 w 196"/>
                <a:gd name="T61" fmla="*/ 46 h 224"/>
                <a:gd name="T62" fmla="*/ 196 w 196"/>
                <a:gd name="T63" fmla="*/ 80 h 224"/>
                <a:gd name="T64" fmla="*/ 140 w 196"/>
                <a:gd name="T65" fmla="*/ 126 h 224"/>
                <a:gd name="T66" fmla="*/ 132 w 196"/>
                <a:gd name="T67" fmla="*/ 126 h 224"/>
                <a:gd name="T68" fmla="*/ 96 w 196"/>
                <a:gd name="T69" fmla="*/ 128 h 224"/>
                <a:gd name="T70" fmla="*/ 74 w 196"/>
                <a:gd name="T71" fmla="*/ 134 h 224"/>
                <a:gd name="T72" fmla="*/ 60 w 196"/>
                <a:gd name="T73" fmla="*/ 146 h 224"/>
                <a:gd name="T74" fmla="*/ 58 w 196"/>
                <a:gd name="T75" fmla="*/ 156 h 224"/>
                <a:gd name="T76" fmla="*/ 62 w 196"/>
                <a:gd name="T77" fmla="*/ 168 h 224"/>
                <a:gd name="T78" fmla="*/ 70 w 196"/>
                <a:gd name="T79" fmla="*/ 176 h 224"/>
                <a:gd name="T80" fmla="*/ 84 w 196"/>
                <a:gd name="T81" fmla="*/ 180 h 224"/>
                <a:gd name="T82" fmla="*/ 114 w 196"/>
                <a:gd name="T83" fmla="*/ 174 h 224"/>
                <a:gd name="T84" fmla="*/ 128 w 196"/>
                <a:gd name="T85" fmla="*/ 164 h 224"/>
                <a:gd name="T86" fmla="*/ 138 w 196"/>
                <a:gd name="T87" fmla="*/ 152 h 224"/>
                <a:gd name="T88" fmla="*/ 140 w 196"/>
                <a:gd name="T89" fmla="*/ 134 h 2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96"/>
                <a:gd name="T136" fmla="*/ 0 h 224"/>
                <a:gd name="T137" fmla="*/ 196 w 196"/>
                <a:gd name="T138" fmla="*/ 224 h 22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96" h="224">
                  <a:moveTo>
                    <a:pt x="196" y="80"/>
                  </a:moveTo>
                  <a:lnTo>
                    <a:pt x="196" y="218"/>
                  </a:lnTo>
                  <a:lnTo>
                    <a:pt x="146" y="218"/>
                  </a:lnTo>
                  <a:lnTo>
                    <a:pt x="144" y="198"/>
                  </a:lnTo>
                  <a:lnTo>
                    <a:pt x="138" y="204"/>
                  </a:lnTo>
                  <a:lnTo>
                    <a:pt x="130" y="210"/>
                  </a:lnTo>
                  <a:lnTo>
                    <a:pt x="114" y="218"/>
                  </a:lnTo>
                  <a:lnTo>
                    <a:pt x="96" y="222"/>
                  </a:lnTo>
                  <a:lnTo>
                    <a:pt x="78" y="224"/>
                  </a:lnTo>
                  <a:lnTo>
                    <a:pt x="62" y="224"/>
                  </a:lnTo>
                  <a:lnTo>
                    <a:pt x="48" y="220"/>
                  </a:lnTo>
                  <a:lnTo>
                    <a:pt x="36" y="216"/>
                  </a:lnTo>
                  <a:lnTo>
                    <a:pt x="24" y="208"/>
                  </a:lnTo>
                  <a:lnTo>
                    <a:pt x="14" y="200"/>
                  </a:lnTo>
                  <a:lnTo>
                    <a:pt x="8" y="188"/>
                  </a:lnTo>
                  <a:lnTo>
                    <a:pt x="2" y="176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4" y="136"/>
                  </a:lnTo>
                  <a:lnTo>
                    <a:pt x="8" y="126"/>
                  </a:lnTo>
                  <a:lnTo>
                    <a:pt x="12" y="118"/>
                  </a:lnTo>
                  <a:lnTo>
                    <a:pt x="20" y="110"/>
                  </a:lnTo>
                  <a:lnTo>
                    <a:pt x="28" y="104"/>
                  </a:lnTo>
                  <a:lnTo>
                    <a:pt x="36" y="100"/>
                  </a:lnTo>
                  <a:lnTo>
                    <a:pt x="46" y="96"/>
                  </a:lnTo>
                  <a:lnTo>
                    <a:pt x="66" y="90"/>
                  </a:lnTo>
                  <a:lnTo>
                    <a:pt x="88" y="86"/>
                  </a:lnTo>
                  <a:lnTo>
                    <a:pt x="110" y="84"/>
                  </a:lnTo>
                  <a:lnTo>
                    <a:pt x="130" y="84"/>
                  </a:lnTo>
                  <a:lnTo>
                    <a:pt x="140" y="84"/>
                  </a:lnTo>
                  <a:lnTo>
                    <a:pt x="140" y="82"/>
                  </a:lnTo>
                  <a:lnTo>
                    <a:pt x="140" y="72"/>
                  </a:lnTo>
                  <a:lnTo>
                    <a:pt x="138" y="66"/>
                  </a:lnTo>
                  <a:lnTo>
                    <a:pt x="134" y="60"/>
                  </a:lnTo>
                  <a:lnTo>
                    <a:pt x="130" y="54"/>
                  </a:lnTo>
                  <a:lnTo>
                    <a:pt x="124" y="50"/>
                  </a:lnTo>
                  <a:lnTo>
                    <a:pt x="116" y="48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0" y="46"/>
                  </a:lnTo>
                  <a:lnTo>
                    <a:pt x="66" y="52"/>
                  </a:lnTo>
                  <a:lnTo>
                    <a:pt x="52" y="58"/>
                  </a:lnTo>
                  <a:lnTo>
                    <a:pt x="40" y="68"/>
                  </a:lnTo>
                  <a:lnTo>
                    <a:pt x="6" y="34"/>
                  </a:lnTo>
                  <a:lnTo>
                    <a:pt x="18" y="26"/>
                  </a:lnTo>
                  <a:lnTo>
                    <a:pt x="28" y="18"/>
                  </a:lnTo>
                  <a:lnTo>
                    <a:pt x="52" y="8"/>
                  </a:lnTo>
                  <a:lnTo>
                    <a:pt x="76" y="2"/>
                  </a:lnTo>
                  <a:lnTo>
                    <a:pt x="100" y="0"/>
                  </a:lnTo>
                  <a:lnTo>
                    <a:pt x="124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2"/>
                  </a:lnTo>
                  <a:lnTo>
                    <a:pt x="184" y="34"/>
                  </a:lnTo>
                  <a:lnTo>
                    <a:pt x="190" y="46"/>
                  </a:lnTo>
                  <a:lnTo>
                    <a:pt x="194" y="62"/>
                  </a:lnTo>
                  <a:lnTo>
                    <a:pt x="196" y="80"/>
                  </a:lnTo>
                  <a:close/>
                  <a:moveTo>
                    <a:pt x="140" y="126"/>
                  </a:moveTo>
                  <a:lnTo>
                    <a:pt x="132" y="126"/>
                  </a:lnTo>
                  <a:lnTo>
                    <a:pt x="110" y="126"/>
                  </a:lnTo>
                  <a:lnTo>
                    <a:pt x="96" y="128"/>
                  </a:lnTo>
                  <a:lnTo>
                    <a:pt x="84" y="130"/>
                  </a:lnTo>
                  <a:lnTo>
                    <a:pt x="74" y="134"/>
                  </a:lnTo>
                  <a:lnTo>
                    <a:pt x="66" y="140"/>
                  </a:lnTo>
                  <a:lnTo>
                    <a:pt x="60" y="146"/>
                  </a:lnTo>
                  <a:lnTo>
                    <a:pt x="58" y="156"/>
                  </a:lnTo>
                  <a:lnTo>
                    <a:pt x="58" y="162"/>
                  </a:lnTo>
                  <a:lnTo>
                    <a:pt x="62" y="168"/>
                  </a:lnTo>
                  <a:lnTo>
                    <a:pt x="66" y="172"/>
                  </a:lnTo>
                  <a:lnTo>
                    <a:pt x="70" y="176"/>
                  </a:lnTo>
                  <a:lnTo>
                    <a:pt x="78" y="178"/>
                  </a:lnTo>
                  <a:lnTo>
                    <a:pt x="84" y="180"/>
                  </a:lnTo>
                  <a:lnTo>
                    <a:pt x="100" y="178"/>
                  </a:lnTo>
                  <a:lnTo>
                    <a:pt x="114" y="174"/>
                  </a:lnTo>
                  <a:lnTo>
                    <a:pt x="122" y="170"/>
                  </a:lnTo>
                  <a:lnTo>
                    <a:pt x="128" y="164"/>
                  </a:lnTo>
                  <a:lnTo>
                    <a:pt x="134" y="158"/>
                  </a:lnTo>
                  <a:lnTo>
                    <a:pt x="138" y="152"/>
                  </a:lnTo>
                  <a:lnTo>
                    <a:pt x="140" y="144"/>
                  </a:lnTo>
                  <a:lnTo>
                    <a:pt x="140" y="134"/>
                  </a:lnTo>
                  <a:lnTo>
                    <a:pt x="14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9"/>
            <p:cNvSpPr>
              <a:spLocks noChangeAspect="1" noEditPoints="1"/>
            </p:cNvSpPr>
            <p:nvPr/>
          </p:nvSpPr>
          <p:spPr bwMode="black">
            <a:xfrm>
              <a:off x="4402" y="3735"/>
              <a:ext cx="58" cy="56"/>
            </a:xfrm>
            <a:custGeom>
              <a:avLst/>
              <a:gdLst>
                <a:gd name="T0" fmla="*/ 6 w 58"/>
                <a:gd name="T1" fmla="*/ 28 h 56"/>
                <a:gd name="T2" fmla="*/ 14 w 58"/>
                <a:gd name="T3" fmla="*/ 12 h 56"/>
                <a:gd name="T4" fmla="*/ 30 w 58"/>
                <a:gd name="T5" fmla="*/ 4 h 56"/>
                <a:gd name="T6" fmla="*/ 38 w 58"/>
                <a:gd name="T7" fmla="*/ 6 h 56"/>
                <a:gd name="T8" fmla="*/ 52 w 58"/>
                <a:gd name="T9" fmla="*/ 18 h 56"/>
                <a:gd name="T10" fmla="*/ 54 w 58"/>
                <a:gd name="T11" fmla="*/ 28 h 56"/>
                <a:gd name="T12" fmla="*/ 46 w 58"/>
                <a:gd name="T13" fmla="*/ 46 h 56"/>
                <a:gd name="T14" fmla="*/ 30 w 58"/>
                <a:gd name="T15" fmla="*/ 52 h 56"/>
                <a:gd name="T16" fmla="*/ 20 w 58"/>
                <a:gd name="T17" fmla="*/ 50 h 56"/>
                <a:gd name="T18" fmla="*/ 8 w 58"/>
                <a:gd name="T19" fmla="*/ 38 h 56"/>
                <a:gd name="T20" fmla="*/ 6 w 58"/>
                <a:gd name="T21" fmla="*/ 28 h 56"/>
                <a:gd name="T22" fmla="*/ 30 w 58"/>
                <a:gd name="T23" fmla="*/ 56 h 56"/>
                <a:gd name="T24" fmla="*/ 50 w 58"/>
                <a:gd name="T25" fmla="*/ 48 h 56"/>
                <a:gd name="T26" fmla="*/ 58 w 58"/>
                <a:gd name="T27" fmla="*/ 34 h 56"/>
                <a:gd name="T28" fmla="*/ 58 w 58"/>
                <a:gd name="T29" fmla="*/ 28 h 56"/>
                <a:gd name="T30" fmla="*/ 56 w 58"/>
                <a:gd name="T31" fmla="*/ 16 h 56"/>
                <a:gd name="T32" fmla="*/ 42 w 58"/>
                <a:gd name="T33" fmla="*/ 2 h 56"/>
                <a:gd name="T34" fmla="*/ 30 w 58"/>
                <a:gd name="T35" fmla="*/ 0 h 56"/>
                <a:gd name="T36" fmla="*/ 10 w 58"/>
                <a:gd name="T37" fmla="*/ 8 h 56"/>
                <a:gd name="T38" fmla="*/ 2 w 58"/>
                <a:gd name="T39" fmla="*/ 22 h 56"/>
                <a:gd name="T40" fmla="*/ 0 w 58"/>
                <a:gd name="T41" fmla="*/ 28 h 56"/>
                <a:gd name="T42" fmla="*/ 4 w 58"/>
                <a:gd name="T43" fmla="*/ 40 h 56"/>
                <a:gd name="T44" fmla="*/ 18 w 58"/>
                <a:gd name="T45" fmla="*/ 54 h 56"/>
                <a:gd name="T46" fmla="*/ 30 w 58"/>
                <a:gd name="T47" fmla="*/ 56 h 56"/>
                <a:gd name="T48" fmla="*/ 30 w 58"/>
                <a:gd name="T49" fmla="*/ 30 h 56"/>
                <a:gd name="T50" fmla="*/ 44 w 58"/>
                <a:gd name="T51" fmla="*/ 44 h 56"/>
                <a:gd name="T52" fmla="*/ 34 w 58"/>
                <a:gd name="T53" fmla="*/ 30 h 56"/>
                <a:gd name="T54" fmla="*/ 42 w 58"/>
                <a:gd name="T55" fmla="*/ 24 h 56"/>
                <a:gd name="T56" fmla="*/ 44 w 58"/>
                <a:gd name="T57" fmla="*/ 22 h 56"/>
                <a:gd name="T58" fmla="*/ 40 w 58"/>
                <a:gd name="T59" fmla="*/ 14 h 56"/>
                <a:gd name="T60" fmla="*/ 32 w 58"/>
                <a:gd name="T61" fmla="*/ 12 h 56"/>
                <a:gd name="T62" fmla="*/ 18 w 58"/>
                <a:gd name="T63" fmla="*/ 44 h 56"/>
                <a:gd name="T64" fmla="*/ 24 w 58"/>
                <a:gd name="T65" fmla="*/ 30 h 56"/>
                <a:gd name="T66" fmla="*/ 24 w 58"/>
                <a:gd name="T67" fmla="*/ 16 h 56"/>
                <a:gd name="T68" fmla="*/ 30 w 58"/>
                <a:gd name="T69" fmla="*/ 16 h 56"/>
                <a:gd name="T70" fmla="*/ 38 w 58"/>
                <a:gd name="T71" fmla="*/ 18 h 56"/>
                <a:gd name="T72" fmla="*/ 38 w 58"/>
                <a:gd name="T73" fmla="*/ 20 h 56"/>
                <a:gd name="T74" fmla="*/ 36 w 58"/>
                <a:gd name="T75" fmla="*/ 26 h 56"/>
                <a:gd name="T76" fmla="*/ 24 w 58"/>
                <a:gd name="T77" fmla="*/ 26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8"/>
                <a:gd name="T118" fmla="*/ 0 h 56"/>
                <a:gd name="T119" fmla="*/ 58 w 58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8" h="56">
                  <a:moveTo>
                    <a:pt x="6" y="28"/>
                  </a:moveTo>
                  <a:lnTo>
                    <a:pt x="6" y="28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6" y="12"/>
                  </a:lnTo>
                  <a:lnTo>
                    <a:pt x="52" y="18"/>
                  </a:lnTo>
                  <a:lnTo>
                    <a:pt x="54" y="28"/>
                  </a:lnTo>
                  <a:lnTo>
                    <a:pt x="52" y="38"/>
                  </a:lnTo>
                  <a:lnTo>
                    <a:pt x="46" y="46"/>
                  </a:lnTo>
                  <a:lnTo>
                    <a:pt x="38" y="50"/>
                  </a:lnTo>
                  <a:lnTo>
                    <a:pt x="30" y="52"/>
                  </a:lnTo>
                  <a:lnTo>
                    <a:pt x="20" y="50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6" y="28"/>
                  </a:lnTo>
                  <a:close/>
                  <a:moveTo>
                    <a:pt x="30" y="56"/>
                  </a:moveTo>
                  <a:lnTo>
                    <a:pt x="30" y="56"/>
                  </a:lnTo>
                  <a:lnTo>
                    <a:pt x="42" y="54"/>
                  </a:lnTo>
                  <a:lnTo>
                    <a:pt x="50" y="48"/>
                  </a:lnTo>
                  <a:lnTo>
                    <a:pt x="56" y="40"/>
                  </a:lnTo>
                  <a:lnTo>
                    <a:pt x="58" y="34"/>
                  </a:lnTo>
                  <a:lnTo>
                    <a:pt x="58" y="28"/>
                  </a:lnTo>
                  <a:lnTo>
                    <a:pt x="58" y="22"/>
                  </a:lnTo>
                  <a:lnTo>
                    <a:pt x="56" y="16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4" y="40"/>
                  </a:lnTo>
                  <a:lnTo>
                    <a:pt x="10" y="48"/>
                  </a:lnTo>
                  <a:lnTo>
                    <a:pt x="18" y="54"/>
                  </a:lnTo>
                  <a:lnTo>
                    <a:pt x="30" y="56"/>
                  </a:lnTo>
                  <a:close/>
                  <a:moveTo>
                    <a:pt x="24" y="30"/>
                  </a:moveTo>
                  <a:lnTo>
                    <a:pt x="30" y="30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34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2" y="12"/>
                  </a:lnTo>
                  <a:lnTo>
                    <a:pt x="18" y="12"/>
                  </a:lnTo>
                  <a:lnTo>
                    <a:pt x="18" y="44"/>
                  </a:lnTo>
                  <a:lnTo>
                    <a:pt x="24" y="44"/>
                  </a:lnTo>
                  <a:lnTo>
                    <a:pt x="24" y="30"/>
                  </a:lnTo>
                  <a:close/>
                  <a:moveTo>
                    <a:pt x="24" y="26"/>
                  </a:moveTo>
                  <a:lnTo>
                    <a:pt x="24" y="16"/>
                  </a:lnTo>
                  <a:lnTo>
                    <a:pt x="30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0" y="26"/>
                  </a:lnTo>
                  <a:lnTo>
                    <a:pt x="2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Rectangle 122"/>
          <p:cNvSpPr>
            <a:spLocks noGrp="1" noChangeArrowheads="1"/>
          </p:cNvSpPr>
          <p:nvPr userDrawn="1">
            <p:ph type="ctrTitle" hasCustomPrompt="1"/>
          </p:nvPr>
        </p:nvSpPr>
        <p:spPr bwMode="auto">
          <a:xfrm>
            <a:off x="2128993" y="4010198"/>
            <a:ext cx="2507146" cy="28212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0" name="Rectangle 223"/>
          <p:cNvSpPr>
            <a:spLocks noGrp="1" noChangeArrowheads="1"/>
          </p:cNvSpPr>
          <p:nvPr userDrawn="1">
            <p:ph type="subTitle" idx="1" hasCustomPrompt="1"/>
          </p:nvPr>
        </p:nvSpPr>
        <p:spPr bwMode="auto">
          <a:xfrm>
            <a:off x="2128993" y="4343258"/>
            <a:ext cx="2541781" cy="253916"/>
          </a:xfrm>
          <a:prstGeom prst="rect">
            <a:avLst/>
          </a:prstGeom>
          <a:ln/>
        </p:spPr>
        <p:txBody>
          <a:bodyPr wrap="square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7" y="2540168"/>
            <a:ext cx="4748736" cy="103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8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photograph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134" b="907"/>
          <a:stretch/>
        </p:blipFill>
        <p:spPr>
          <a:xfrm flipH="1">
            <a:off x="5601808" y="0"/>
            <a:ext cx="6590192" cy="6858000"/>
          </a:xfrm>
          <a:prstGeom prst="rect">
            <a:avLst/>
          </a:prstGeom>
        </p:spPr>
      </p:pic>
      <p:grpSp>
        <p:nvGrpSpPr>
          <p:cNvPr id="60" name="Group 59"/>
          <p:cNvGrpSpPr/>
          <p:nvPr userDrawn="1"/>
        </p:nvGrpSpPr>
        <p:grpSpPr>
          <a:xfrm>
            <a:off x="0" y="-2587"/>
            <a:ext cx="12191998" cy="6857999"/>
            <a:chOff x="0" y="-2587"/>
            <a:chExt cx="12191998" cy="6857999"/>
          </a:xfrm>
        </p:grpSpPr>
        <p:pic>
          <p:nvPicPr>
            <p:cNvPr id="61" name="Picture 6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587"/>
              <a:ext cx="12191998" cy="6857999"/>
            </a:xfrm>
            <a:prstGeom prst="rect">
              <a:avLst/>
            </a:prstGeom>
          </p:spPr>
        </p:pic>
        <p:grpSp>
          <p:nvGrpSpPr>
            <p:cNvPr id="93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94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2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128993" y="4010198"/>
            <a:ext cx="2507146" cy="28212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3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2128993" y="4343258"/>
            <a:ext cx="2541781" cy="253916"/>
          </a:xfrm>
          <a:prstGeom prst="rect">
            <a:avLst/>
          </a:prstGeom>
          <a:ln/>
        </p:spPr>
        <p:txBody>
          <a:bodyPr wrap="square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7" y="2540168"/>
            <a:ext cx="4748736" cy="103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65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photograph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5"/>
          <a:stretch/>
        </p:blipFill>
        <p:spPr>
          <a:xfrm>
            <a:off x="4016377" y="0"/>
            <a:ext cx="8175624" cy="6857999"/>
          </a:xfrm>
          <a:prstGeom prst="rect">
            <a:avLst/>
          </a:prstGeom>
        </p:spPr>
      </p:pic>
      <p:grpSp>
        <p:nvGrpSpPr>
          <p:cNvPr id="57" name="Group 420"/>
          <p:cNvGrpSpPr>
            <a:grpSpLocks noChangeAspect="1"/>
          </p:cNvGrpSpPr>
          <p:nvPr userDrawn="1"/>
        </p:nvGrpSpPr>
        <p:grpSpPr bwMode="auto">
          <a:xfrm>
            <a:off x="481012" y="2559049"/>
            <a:ext cx="4397739" cy="1157372"/>
            <a:chOff x="2226" y="1735"/>
            <a:chExt cx="3226" cy="849"/>
          </a:xfrm>
          <a:solidFill>
            <a:schemeClr val="bg1"/>
          </a:solidFill>
        </p:grpSpPr>
        <p:sp>
          <p:nvSpPr>
            <p:cNvPr id="58" name="Freeform 421"/>
            <p:cNvSpPr>
              <a:spLocks/>
            </p:cNvSpPr>
            <p:nvPr/>
          </p:nvSpPr>
          <p:spPr bwMode="auto">
            <a:xfrm>
              <a:off x="2725" y="1738"/>
              <a:ext cx="128" cy="193"/>
            </a:xfrm>
            <a:custGeom>
              <a:avLst/>
              <a:gdLst>
                <a:gd name="T0" fmla="*/ 2 w 54"/>
                <a:gd name="T1" fmla="*/ 28 h 81"/>
                <a:gd name="T2" fmla="*/ 28 w 54"/>
                <a:gd name="T3" fmla="*/ 0 h 81"/>
                <a:gd name="T4" fmla="*/ 54 w 54"/>
                <a:gd name="T5" fmla="*/ 23 h 81"/>
                <a:gd name="T6" fmla="*/ 34 w 54"/>
                <a:gd name="T7" fmla="*/ 51 h 81"/>
                <a:gd name="T8" fmla="*/ 11 w 54"/>
                <a:gd name="T9" fmla="*/ 72 h 81"/>
                <a:gd name="T10" fmla="*/ 53 w 54"/>
                <a:gd name="T11" fmla="*/ 72 h 81"/>
                <a:gd name="T12" fmla="*/ 53 w 54"/>
                <a:gd name="T13" fmla="*/ 81 h 81"/>
                <a:gd name="T14" fmla="*/ 0 w 54"/>
                <a:gd name="T15" fmla="*/ 81 h 81"/>
                <a:gd name="T16" fmla="*/ 23 w 54"/>
                <a:gd name="T17" fmla="*/ 48 h 81"/>
                <a:gd name="T18" fmla="*/ 44 w 54"/>
                <a:gd name="T19" fmla="*/ 23 h 81"/>
                <a:gd name="T20" fmla="*/ 28 w 54"/>
                <a:gd name="T21" fmla="*/ 8 h 81"/>
                <a:gd name="T22" fmla="*/ 12 w 54"/>
                <a:gd name="T23" fmla="*/ 28 h 81"/>
                <a:gd name="T24" fmla="*/ 2 w 54"/>
                <a:gd name="T25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1">
                  <a:moveTo>
                    <a:pt x="2" y="28"/>
                  </a:moveTo>
                  <a:cubicBezTo>
                    <a:pt x="2" y="12"/>
                    <a:pt x="11" y="0"/>
                    <a:pt x="28" y="0"/>
                  </a:cubicBezTo>
                  <a:cubicBezTo>
                    <a:pt x="43" y="0"/>
                    <a:pt x="54" y="8"/>
                    <a:pt x="54" y="23"/>
                  </a:cubicBezTo>
                  <a:cubicBezTo>
                    <a:pt x="54" y="37"/>
                    <a:pt x="44" y="45"/>
                    <a:pt x="34" y="51"/>
                  </a:cubicBezTo>
                  <a:cubicBezTo>
                    <a:pt x="24" y="57"/>
                    <a:pt x="13" y="62"/>
                    <a:pt x="11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62"/>
                    <a:pt x="11" y="55"/>
                    <a:pt x="23" y="48"/>
                  </a:cubicBezTo>
                  <a:cubicBezTo>
                    <a:pt x="37" y="39"/>
                    <a:pt x="44" y="34"/>
                    <a:pt x="44" y="23"/>
                  </a:cubicBezTo>
                  <a:cubicBezTo>
                    <a:pt x="44" y="14"/>
                    <a:pt x="37" y="8"/>
                    <a:pt x="28" y="8"/>
                  </a:cubicBezTo>
                  <a:cubicBezTo>
                    <a:pt x="17" y="8"/>
                    <a:pt x="12" y="19"/>
                    <a:pt x="12" y="28"/>
                  </a:cubicBezTo>
                  <a:lnTo>
                    <a:pt x="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Freeform 422"/>
            <p:cNvSpPr>
              <a:spLocks noEditPoints="1"/>
            </p:cNvSpPr>
            <p:nvPr/>
          </p:nvSpPr>
          <p:spPr bwMode="auto">
            <a:xfrm>
              <a:off x="2881" y="1738"/>
              <a:ext cx="128" cy="195"/>
            </a:xfrm>
            <a:custGeom>
              <a:avLst/>
              <a:gdLst>
                <a:gd name="T0" fmla="*/ 27 w 54"/>
                <a:gd name="T1" fmla="*/ 0 h 82"/>
                <a:gd name="T2" fmla="*/ 54 w 54"/>
                <a:gd name="T3" fmla="*/ 41 h 82"/>
                <a:gd name="T4" fmla="*/ 27 w 54"/>
                <a:gd name="T5" fmla="*/ 82 h 82"/>
                <a:gd name="T6" fmla="*/ 0 w 54"/>
                <a:gd name="T7" fmla="*/ 41 h 82"/>
                <a:gd name="T8" fmla="*/ 27 w 54"/>
                <a:gd name="T9" fmla="*/ 0 h 82"/>
                <a:gd name="T10" fmla="*/ 27 w 54"/>
                <a:gd name="T11" fmla="*/ 74 h 82"/>
                <a:gd name="T12" fmla="*/ 44 w 54"/>
                <a:gd name="T13" fmla="*/ 41 h 82"/>
                <a:gd name="T14" fmla="*/ 27 w 54"/>
                <a:gd name="T15" fmla="*/ 8 h 82"/>
                <a:gd name="T16" fmla="*/ 10 w 54"/>
                <a:gd name="T17" fmla="*/ 41 h 82"/>
                <a:gd name="T18" fmla="*/ 27 w 54"/>
                <a:gd name="T19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2">
                  <a:moveTo>
                    <a:pt x="27" y="0"/>
                  </a:moveTo>
                  <a:cubicBezTo>
                    <a:pt x="52" y="0"/>
                    <a:pt x="54" y="23"/>
                    <a:pt x="54" y="41"/>
                  </a:cubicBezTo>
                  <a:cubicBezTo>
                    <a:pt x="54" y="59"/>
                    <a:pt x="52" y="82"/>
                    <a:pt x="27" y="82"/>
                  </a:cubicBezTo>
                  <a:cubicBezTo>
                    <a:pt x="1" y="82"/>
                    <a:pt x="0" y="59"/>
                    <a:pt x="0" y="41"/>
                  </a:cubicBezTo>
                  <a:cubicBezTo>
                    <a:pt x="0" y="23"/>
                    <a:pt x="1" y="0"/>
                    <a:pt x="27" y="0"/>
                  </a:cubicBezTo>
                  <a:close/>
                  <a:moveTo>
                    <a:pt x="27" y="74"/>
                  </a:moveTo>
                  <a:cubicBezTo>
                    <a:pt x="44" y="74"/>
                    <a:pt x="44" y="53"/>
                    <a:pt x="44" y="41"/>
                  </a:cubicBezTo>
                  <a:cubicBezTo>
                    <a:pt x="44" y="29"/>
                    <a:pt x="44" y="8"/>
                    <a:pt x="27" y="8"/>
                  </a:cubicBezTo>
                  <a:cubicBezTo>
                    <a:pt x="10" y="8"/>
                    <a:pt x="10" y="29"/>
                    <a:pt x="10" y="41"/>
                  </a:cubicBezTo>
                  <a:cubicBezTo>
                    <a:pt x="10" y="53"/>
                    <a:pt x="10" y="74"/>
                    <a:pt x="2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Freeform 423"/>
            <p:cNvSpPr>
              <a:spLocks/>
            </p:cNvSpPr>
            <p:nvPr/>
          </p:nvSpPr>
          <p:spPr bwMode="auto">
            <a:xfrm>
              <a:off x="3033" y="1738"/>
              <a:ext cx="73" cy="193"/>
            </a:xfrm>
            <a:custGeom>
              <a:avLst/>
              <a:gdLst>
                <a:gd name="T0" fmla="*/ 31 w 31"/>
                <a:gd name="T1" fmla="*/ 81 h 81"/>
                <a:gd name="T2" fmla="*/ 21 w 31"/>
                <a:gd name="T3" fmla="*/ 81 h 81"/>
                <a:gd name="T4" fmla="*/ 21 w 31"/>
                <a:gd name="T5" fmla="*/ 23 h 81"/>
                <a:gd name="T6" fmla="*/ 0 w 31"/>
                <a:gd name="T7" fmla="*/ 23 h 81"/>
                <a:gd name="T8" fmla="*/ 0 w 31"/>
                <a:gd name="T9" fmla="*/ 15 h 81"/>
                <a:gd name="T10" fmla="*/ 24 w 31"/>
                <a:gd name="T11" fmla="*/ 0 h 81"/>
                <a:gd name="T12" fmla="*/ 31 w 31"/>
                <a:gd name="T13" fmla="*/ 0 h 81"/>
                <a:gd name="T14" fmla="*/ 31 w 3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1">
                  <a:moveTo>
                    <a:pt x="31" y="81"/>
                  </a:moveTo>
                  <a:cubicBezTo>
                    <a:pt x="21" y="81"/>
                    <a:pt x="21" y="81"/>
                    <a:pt x="21" y="81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15"/>
                    <a:pt x="21" y="12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31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424"/>
            <p:cNvSpPr>
              <a:spLocks/>
            </p:cNvSpPr>
            <p:nvPr/>
          </p:nvSpPr>
          <p:spPr bwMode="auto">
            <a:xfrm>
              <a:off x="3154" y="1740"/>
              <a:ext cx="123" cy="191"/>
            </a:xfrm>
            <a:custGeom>
              <a:avLst/>
              <a:gdLst>
                <a:gd name="T0" fmla="*/ 52 w 52"/>
                <a:gd name="T1" fmla="*/ 8 h 80"/>
                <a:gd name="T2" fmla="*/ 21 w 52"/>
                <a:gd name="T3" fmla="*/ 80 h 80"/>
                <a:gd name="T4" fmla="*/ 10 w 52"/>
                <a:gd name="T5" fmla="*/ 80 h 80"/>
                <a:gd name="T6" fmla="*/ 42 w 52"/>
                <a:gd name="T7" fmla="*/ 9 h 80"/>
                <a:gd name="T8" fmla="*/ 0 w 52"/>
                <a:gd name="T9" fmla="*/ 9 h 80"/>
                <a:gd name="T10" fmla="*/ 0 w 52"/>
                <a:gd name="T11" fmla="*/ 0 h 80"/>
                <a:gd name="T12" fmla="*/ 52 w 52"/>
                <a:gd name="T13" fmla="*/ 0 h 80"/>
                <a:gd name="T14" fmla="*/ 52 w 52"/>
                <a:gd name="T15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80">
                  <a:moveTo>
                    <a:pt x="52" y="8"/>
                  </a:moveTo>
                  <a:cubicBezTo>
                    <a:pt x="36" y="25"/>
                    <a:pt x="23" y="54"/>
                    <a:pt x="21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2" y="52"/>
                    <a:pt x="25" y="27"/>
                    <a:pt x="4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425"/>
            <p:cNvSpPr>
              <a:spLocks/>
            </p:cNvSpPr>
            <p:nvPr/>
          </p:nvSpPr>
          <p:spPr bwMode="auto">
            <a:xfrm>
              <a:off x="2226" y="2010"/>
              <a:ext cx="177" cy="205"/>
            </a:xfrm>
            <a:custGeom>
              <a:avLst/>
              <a:gdLst>
                <a:gd name="T0" fmla="*/ 65 w 75"/>
                <a:gd name="T1" fmla="*/ 73 h 86"/>
                <a:gd name="T2" fmla="*/ 39 w 75"/>
                <a:gd name="T3" fmla="*/ 86 h 86"/>
                <a:gd name="T4" fmla="*/ 0 w 75"/>
                <a:gd name="T5" fmla="*/ 44 h 86"/>
                <a:gd name="T6" fmla="*/ 39 w 75"/>
                <a:gd name="T7" fmla="*/ 0 h 86"/>
                <a:gd name="T8" fmla="*/ 74 w 75"/>
                <a:gd name="T9" fmla="*/ 27 h 86"/>
                <a:gd name="T10" fmla="*/ 63 w 75"/>
                <a:gd name="T11" fmla="*/ 27 h 86"/>
                <a:gd name="T12" fmla="*/ 39 w 75"/>
                <a:gd name="T13" fmla="*/ 9 h 86"/>
                <a:gd name="T14" fmla="*/ 11 w 75"/>
                <a:gd name="T15" fmla="*/ 44 h 86"/>
                <a:gd name="T16" fmla="*/ 39 w 75"/>
                <a:gd name="T17" fmla="*/ 76 h 86"/>
                <a:gd name="T18" fmla="*/ 65 w 75"/>
                <a:gd name="T19" fmla="*/ 50 h 86"/>
                <a:gd name="T20" fmla="*/ 39 w 75"/>
                <a:gd name="T21" fmla="*/ 50 h 86"/>
                <a:gd name="T22" fmla="*/ 39 w 75"/>
                <a:gd name="T23" fmla="*/ 41 h 86"/>
                <a:gd name="T24" fmla="*/ 75 w 75"/>
                <a:gd name="T25" fmla="*/ 41 h 86"/>
                <a:gd name="T26" fmla="*/ 75 w 75"/>
                <a:gd name="T27" fmla="*/ 84 h 86"/>
                <a:gd name="T28" fmla="*/ 68 w 75"/>
                <a:gd name="T29" fmla="*/ 84 h 86"/>
                <a:gd name="T30" fmla="*/ 65 w 75"/>
                <a:gd name="T31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86">
                  <a:moveTo>
                    <a:pt x="65" y="73"/>
                  </a:moveTo>
                  <a:cubicBezTo>
                    <a:pt x="59" y="82"/>
                    <a:pt x="48" y="86"/>
                    <a:pt x="39" y="86"/>
                  </a:cubicBezTo>
                  <a:cubicBezTo>
                    <a:pt x="14" y="86"/>
                    <a:pt x="0" y="66"/>
                    <a:pt x="0" y="44"/>
                  </a:cubicBezTo>
                  <a:cubicBezTo>
                    <a:pt x="0" y="20"/>
                    <a:pt x="13" y="0"/>
                    <a:pt x="39" y="0"/>
                  </a:cubicBezTo>
                  <a:cubicBezTo>
                    <a:pt x="57" y="0"/>
                    <a:pt x="71" y="8"/>
                    <a:pt x="7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1" y="15"/>
                    <a:pt x="51" y="9"/>
                    <a:pt x="39" y="9"/>
                  </a:cubicBezTo>
                  <a:cubicBezTo>
                    <a:pt x="19" y="9"/>
                    <a:pt x="11" y="26"/>
                    <a:pt x="11" y="44"/>
                  </a:cubicBezTo>
                  <a:cubicBezTo>
                    <a:pt x="11" y="61"/>
                    <a:pt x="21" y="76"/>
                    <a:pt x="39" y="76"/>
                  </a:cubicBezTo>
                  <a:cubicBezTo>
                    <a:pt x="56" y="76"/>
                    <a:pt x="66" y="65"/>
                    <a:pt x="65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68" y="84"/>
                    <a:pt x="68" y="84"/>
                    <a:pt x="68" y="84"/>
                  </a:cubicBezTo>
                  <a:lnTo>
                    <a:pt x="65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426"/>
            <p:cNvSpPr>
              <a:spLocks/>
            </p:cNvSpPr>
            <p:nvPr/>
          </p:nvSpPr>
          <p:spPr bwMode="auto">
            <a:xfrm>
              <a:off x="2441" y="2014"/>
              <a:ext cx="128" cy="196"/>
            </a:xfrm>
            <a:custGeom>
              <a:avLst/>
              <a:gdLst>
                <a:gd name="T0" fmla="*/ 0 w 128"/>
                <a:gd name="T1" fmla="*/ 0 h 196"/>
                <a:gd name="T2" fmla="*/ 26 w 128"/>
                <a:gd name="T3" fmla="*/ 0 h 196"/>
                <a:gd name="T4" fmla="*/ 26 w 128"/>
                <a:gd name="T5" fmla="*/ 175 h 196"/>
                <a:gd name="T6" fmla="*/ 128 w 128"/>
                <a:gd name="T7" fmla="*/ 175 h 196"/>
                <a:gd name="T8" fmla="*/ 128 w 128"/>
                <a:gd name="T9" fmla="*/ 196 h 196"/>
                <a:gd name="T10" fmla="*/ 0 w 128"/>
                <a:gd name="T11" fmla="*/ 196 h 196"/>
                <a:gd name="T12" fmla="*/ 0 w 128"/>
                <a:gd name="T1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96">
                  <a:moveTo>
                    <a:pt x="0" y="0"/>
                  </a:moveTo>
                  <a:lnTo>
                    <a:pt x="26" y="0"/>
                  </a:lnTo>
                  <a:lnTo>
                    <a:pt x="26" y="175"/>
                  </a:lnTo>
                  <a:lnTo>
                    <a:pt x="128" y="175"/>
                  </a:lnTo>
                  <a:lnTo>
                    <a:pt x="128" y="196"/>
                  </a:lnTo>
                  <a:lnTo>
                    <a:pt x="0" y="1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427"/>
            <p:cNvSpPr>
              <a:spLocks noEditPoints="1"/>
            </p:cNvSpPr>
            <p:nvPr/>
          </p:nvSpPr>
          <p:spPr bwMode="auto">
            <a:xfrm>
              <a:off x="2581" y="2010"/>
              <a:ext cx="187" cy="205"/>
            </a:xfrm>
            <a:custGeom>
              <a:avLst/>
              <a:gdLst>
                <a:gd name="T0" fmla="*/ 39 w 79"/>
                <a:gd name="T1" fmla="*/ 0 h 86"/>
                <a:gd name="T2" fmla="*/ 79 w 79"/>
                <a:gd name="T3" fmla="*/ 43 h 86"/>
                <a:gd name="T4" fmla="*/ 39 w 79"/>
                <a:gd name="T5" fmla="*/ 86 h 86"/>
                <a:gd name="T6" fmla="*/ 0 w 79"/>
                <a:gd name="T7" fmla="*/ 43 h 86"/>
                <a:gd name="T8" fmla="*/ 39 w 79"/>
                <a:gd name="T9" fmla="*/ 0 h 86"/>
                <a:gd name="T10" fmla="*/ 39 w 79"/>
                <a:gd name="T11" fmla="*/ 76 h 86"/>
                <a:gd name="T12" fmla="*/ 68 w 79"/>
                <a:gd name="T13" fmla="*/ 43 h 86"/>
                <a:gd name="T14" fmla="*/ 39 w 79"/>
                <a:gd name="T15" fmla="*/ 9 h 86"/>
                <a:gd name="T16" fmla="*/ 11 w 79"/>
                <a:gd name="T17" fmla="*/ 43 h 86"/>
                <a:gd name="T18" fmla="*/ 39 w 79"/>
                <a:gd name="T19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86">
                  <a:moveTo>
                    <a:pt x="39" y="0"/>
                  </a:moveTo>
                  <a:cubicBezTo>
                    <a:pt x="65" y="0"/>
                    <a:pt x="79" y="20"/>
                    <a:pt x="79" y="43"/>
                  </a:cubicBezTo>
                  <a:cubicBezTo>
                    <a:pt x="79" y="65"/>
                    <a:pt x="65" y="86"/>
                    <a:pt x="39" y="86"/>
                  </a:cubicBezTo>
                  <a:cubicBezTo>
                    <a:pt x="13" y="86"/>
                    <a:pt x="0" y="65"/>
                    <a:pt x="0" y="43"/>
                  </a:cubicBezTo>
                  <a:cubicBezTo>
                    <a:pt x="0" y="20"/>
                    <a:pt x="13" y="0"/>
                    <a:pt x="39" y="0"/>
                  </a:cubicBezTo>
                  <a:close/>
                  <a:moveTo>
                    <a:pt x="39" y="76"/>
                  </a:moveTo>
                  <a:cubicBezTo>
                    <a:pt x="59" y="76"/>
                    <a:pt x="68" y="59"/>
                    <a:pt x="68" y="43"/>
                  </a:cubicBezTo>
                  <a:cubicBezTo>
                    <a:pt x="68" y="26"/>
                    <a:pt x="59" y="9"/>
                    <a:pt x="39" y="9"/>
                  </a:cubicBezTo>
                  <a:cubicBezTo>
                    <a:pt x="19" y="9"/>
                    <a:pt x="11" y="26"/>
                    <a:pt x="11" y="43"/>
                  </a:cubicBezTo>
                  <a:cubicBezTo>
                    <a:pt x="11" y="59"/>
                    <a:pt x="19" y="76"/>
                    <a:pt x="39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 428"/>
            <p:cNvSpPr>
              <a:spLocks noEditPoints="1"/>
            </p:cNvSpPr>
            <p:nvPr/>
          </p:nvSpPr>
          <p:spPr bwMode="auto">
            <a:xfrm>
              <a:off x="2799" y="2014"/>
              <a:ext cx="151" cy="196"/>
            </a:xfrm>
            <a:custGeom>
              <a:avLst/>
              <a:gdLst>
                <a:gd name="T0" fmla="*/ 0 w 64"/>
                <a:gd name="T1" fmla="*/ 0 h 82"/>
                <a:gd name="T2" fmla="*/ 30 w 64"/>
                <a:gd name="T3" fmla="*/ 0 h 82"/>
                <a:gd name="T4" fmla="*/ 51 w 64"/>
                <a:gd name="T5" fmla="*/ 3 h 82"/>
                <a:gd name="T6" fmla="*/ 61 w 64"/>
                <a:gd name="T7" fmla="*/ 20 h 82"/>
                <a:gd name="T8" fmla="*/ 49 w 64"/>
                <a:gd name="T9" fmla="*/ 38 h 82"/>
                <a:gd name="T10" fmla="*/ 49 w 64"/>
                <a:gd name="T11" fmla="*/ 38 h 82"/>
                <a:gd name="T12" fmla="*/ 64 w 64"/>
                <a:gd name="T13" fmla="*/ 58 h 82"/>
                <a:gd name="T14" fmla="*/ 39 w 64"/>
                <a:gd name="T15" fmla="*/ 82 h 82"/>
                <a:gd name="T16" fmla="*/ 0 w 64"/>
                <a:gd name="T17" fmla="*/ 82 h 82"/>
                <a:gd name="T18" fmla="*/ 0 w 64"/>
                <a:gd name="T19" fmla="*/ 0 h 82"/>
                <a:gd name="T20" fmla="*/ 11 w 64"/>
                <a:gd name="T21" fmla="*/ 35 h 82"/>
                <a:gd name="T22" fmla="*/ 33 w 64"/>
                <a:gd name="T23" fmla="*/ 35 h 82"/>
                <a:gd name="T24" fmla="*/ 50 w 64"/>
                <a:gd name="T25" fmla="*/ 22 h 82"/>
                <a:gd name="T26" fmla="*/ 33 w 64"/>
                <a:gd name="T27" fmla="*/ 9 h 82"/>
                <a:gd name="T28" fmla="*/ 11 w 64"/>
                <a:gd name="T29" fmla="*/ 9 h 82"/>
                <a:gd name="T30" fmla="*/ 11 w 64"/>
                <a:gd name="T31" fmla="*/ 35 h 82"/>
                <a:gd name="T32" fmla="*/ 11 w 64"/>
                <a:gd name="T33" fmla="*/ 73 h 82"/>
                <a:gd name="T34" fmla="*/ 38 w 64"/>
                <a:gd name="T35" fmla="*/ 73 h 82"/>
                <a:gd name="T36" fmla="*/ 53 w 64"/>
                <a:gd name="T37" fmla="*/ 58 h 82"/>
                <a:gd name="T38" fmla="*/ 36 w 64"/>
                <a:gd name="T39" fmla="*/ 44 h 82"/>
                <a:gd name="T40" fmla="*/ 11 w 64"/>
                <a:gd name="T41" fmla="*/ 44 h 82"/>
                <a:gd name="T42" fmla="*/ 11 w 64"/>
                <a:gd name="T43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82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7" y="0"/>
                    <a:pt x="46" y="0"/>
                    <a:pt x="51" y="3"/>
                  </a:cubicBezTo>
                  <a:cubicBezTo>
                    <a:pt x="57" y="6"/>
                    <a:pt x="61" y="12"/>
                    <a:pt x="61" y="20"/>
                  </a:cubicBezTo>
                  <a:cubicBezTo>
                    <a:pt x="61" y="29"/>
                    <a:pt x="56" y="35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59" y="41"/>
                    <a:pt x="64" y="48"/>
                    <a:pt x="64" y="58"/>
                  </a:cubicBezTo>
                  <a:cubicBezTo>
                    <a:pt x="64" y="70"/>
                    <a:pt x="56" y="82"/>
                    <a:pt x="39" y="8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0"/>
                  </a:lnTo>
                  <a:close/>
                  <a:moveTo>
                    <a:pt x="11" y="35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45" y="35"/>
                    <a:pt x="50" y="31"/>
                    <a:pt x="50" y="22"/>
                  </a:cubicBezTo>
                  <a:cubicBezTo>
                    <a:pt x="50" y="11"/>
                    <a:pt x="42" y="9"/>
                    <a:pt x="33" y="9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11" y="35"/>
                  </a:lnTo>
                  <a:close/>
                  <a:moveTo>
                    <a:pt x="11" y="73"/>
                  </a:moveTo>
                  <a:cubicBezTo>
                    <a:pt x="38" y="73"/>
                    <a:pt x="38" y="73"/>
                    <a:pt x="38" y="73"/>
                  </a:cubicBezTo>
                  <a:cubicBezTo>
                    <a:pt x="47" y="73"/>
                    <a:pt x="53" y="67"/>
                    <a:pt x="53" y="58"/>
                  </a:cubicBezTo>
                  <a:cubicBezTo>
                    <a:pt x="53" y="47"/>
                    <a:pt x="45" y="44"/>
                    <a:pt x="36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 429"/>
            <p:cNvSpPr>
              <a:spLocks noEditPoints="1"/>
            </p:cNvSpPr>
            <p:nvPr/>
          </p:nvSpPr>
          <p:spPr bwMode="auto">
            <a:xfrm>
              <a:off x="2962" y="2014"/>
              <a:ext cx="180" cy="196"/>
            </a:xfrm>
            <a:custGeom>
              <a:avLst/>
              <a:gdLst>
                <a:gd name="T0" fmla="*/ 76 w 180"/>
                <a:gd name="T1" fmla="*/ 0 h 196"/>
                <a:gd name="T2" fmla="*/ 104 w 180"/>
                <a:gd name="T3" fmla="*/ 0 h 196"/>
                <a:gd name="T4" fmla="*/ 180 w 180"/>
                <a:gd name="T5" fmla="*/ 196 h 196"/>
                <a:gd name="T6" fmla="*/ 151 w 180"/>
                <a:gd name="T7" fmla="*/ 196 h 196"/>
                <a:gd name="T8" fmla="*/ 130 w 180"/>
                <a:gd name="T9" fmla="*/ 136 h 196"/>
                <a:gd name="T10" fmla="*/ 47 w 180"/>
                <a:gd name="T11" fmla="*/ 136 h 196"/>
                <a:gd name="T12" fmla="*/ 26 w 180"/>
                <a:gd name="T13" fmla="*/ 196 h 196"/>
                <a:gd name="T14" fmla="*/ 0 w 180"/>
                <a:gd name="T15" fmla="*/ 196 h 196"/>
                <a:gd name="T16" fmla="*/ 76 w 180"/>
                <a:gd name="T17" fmla="*/ 0 h 196"/>
                <a:gd name="T18" fmla="*/ 57 w 180"/>
                <a:gd name="T19" fmla="*/ 115 h 196"/>
                <a:gd name="T20" fmla="*/ 121 w 180"/>
                <a:gd name="T21" fmla="*/ 115 h 196"/>
                <a:gd name="T22" fmla="*/ 90 w 180"/>
                <a:gd name="T23" fmla="*/ 24 h 196"/>
                <a:gd name="T24" fmla="*/ 87 w 180"/>
                <a:gd name="T25" fmla="*/ 24 h 196"/>
                <a:gd name="T26" fmla="*/ 57 w 180"/>
                <a:gd name="T27" fmla="*/ 11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96">
                  <a:moveTo>
                    <a:pt x="76" y="0"/>
                  </a:moveTo>
                  <a:lnTo>
                    <a:pt x="104" y="0"/>
                  </a:lnTo>
                  <a:lnTo>
                    <a:pt x="180" y="196"/>
                  </a:lnTo>
                  <a:lnTo>
                    <a:pt x="151" y="196"/>
                  </a:lnTo>
                  <a:lnTo>
                    <a:pt x="130" y="136"/>
                  </a:lnTo>
                  <a:lnTo>
                    <a:pt x="47" y="136"/>
                  </a:lnTo>
                  <a:lnTo>
                    <a:pt x="26" y="196"/>
                  </a:lnTo>
                  <a:lnTo>
                    <a:pt x="0" y="196"/>
                  </a:lnTo>
                  <a:lnTo>
                    <a:pt x="76" y="0"/>
                  </a:lnTo>
                  <a:close/>
                  <a:moveTo>
                    <a:pt x="57" y="115"/>
                  </a:moveTo>
                  <a:lnTo>
                    <a:pt x="121" y="115"/>
                  </a:lnTo>
                  <a:lnTo>
                    <a:pt x="90" y="24"/>
                  </a:lnTo>
                  <a:lnTo>
                    <a:pt x="87" y="24"/>
                  </a:lnTo>
                  <a:lnTo>
                    <a:pt x="57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 430"/>
            <p:cNvSpPr>
              <a:spLocks/>
            </p:cNvSpPr>
            <p:nvPr/>
          </p:nvSpPr>
          <p:spPr bwMode="auto">
            <a:xfrm>
              <a:off x="3161" y="2014"/>
              <a:ext cx="127" cy="196"/>
            </a:xfrm>
            <a:custGeom>
              <a:avLst/>
              <a:gdLst>
                <a:gd name="T0" fmla="*/ 0 w 127"/>
                <a:gd name="T1" fmla="*/ 0 h 196"/>
                <a:gd name="T2" fmla="*/ 26 w 127"/>
                <a:gd name="T3" fmla="*/ 0 h 196"/>
                <a:gd name="T4" fmla="*/ 26 w 127"/>
                <a:gd name="T5" fmla="*/ 175 h 196"/>
                <a:gd name="T6" fmla="*/ 127 w 127"/>
                <a:gd name="T7" fmla="*/ 175 h 196"/>
                <a:gd name="T8" fmla="*/ 127 w 127"/>
                <a:gd name="T9" fmla="*/ 196 h 196"/>
                <a:gd name="T10" fmla="*/ 0 w 127"/>
                <a:gd name="T11" fmla="*/ 196 h 196"/>
                <a:gd name="T12" fmla="*/ 0 w 127"/>
                <a:gd name="T1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96">
                  <a:moveTo>
                    <a:pt x="0" y="0"/>
                  </a:moveTo>
                  <a:lnTo>
                    <a:pt x="26" y="0"/>
                  </a:lnTo>
                  <a:lnTo>
                    <a:pt x="26" y="175"/>
                  </a:lnTo>
                  <a:lnTo>
                    <a:pt x="127" y="175"/>
                  </a:lnTo>
                  <a:lnTo>
                    <a:pt x="127" y="196"/>
                  </a:lnTo>
                  <a:lnTo>
                    <a:pt x="0" y="1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431"/>
            <p:cNvSpPr>
              <a:spLocks/>
            </p:cNvSpPr>
            <p:nvPr/>
          </p:nvSpPr>
          <p:spPr bwMode="auto">
            <a:xfrm>
              <a:off x="2455" y="2289"/>
              <a:ext cx="157" cy="202"/>
            </a:xfrm>
            <a:custGeom>
              <a:avLst/>
              <a:gdLst>
                <a:gd name="T0" fmla="*/ 52 w 66"/>
                <a:gd name="T1" fmla="*/ 26 h 85"/>
                <a:gd name="T2" fmla="*/ 32 w 66"/>
                <a:gd name="T3" fmla="*/ 9 h 85"/>
                <a:gd name="T4" fmla="*/ 13 w 66"/>
                <a:gd name="T5" fmla="*/ 23 h 85"/>
                <a:gd name="T6" fmla="*/ 40 w 66"/>
                <a:gd name="T7" fmla="*/ 37 h 85"/>
                <a:gd name="T8" fmla="*/ 66 w 66"/>
                <a:gd name="T9" fmla="*/ 61 h 85"/>
                <a:gd name="T10" fmla="*/ 34 w 66"/>
                <a:gd name="T11" fmla="*/ 85 h 85"/>
                <a:gd name="T12" fmla="*/ 0 w 66"/>
                <a:gd name="T13" fmla="*/ 57 h 85"/>
                <a:gd name="T14" fmla="*/ 10 w 66"/>
                <a:gd name="T15" fmla="*/ 57 h 85"/>
                <a:gd name="T16" fmla="*/ 34 w 66"/>
                <a:gd name="T17" fmla="*/ 76 h 85"/>
                <a:gd name="T18" fmla="*/ 55 w 66"/>
                <a:gd name="T19" fmla="*/ 61 h 85"/>
                <a:gd name="T20" fmla="*/ 29 w 66"/>
                <a:gd name="T21" fmla="*/ 45 h 85"/>
                <a:gd name="T22" fmla="*/ 3 w 66"/>
                <a:gd name="T23" fmla="*/ 24 h 85"/>
                <a:gd name="T24" fmla="*/ 32 w 66"/>
                <a:gd name="T25" fmla="*/ 0 h 85"/>
                <a:gd name="T26" fmla="*/ 62 w 66"/>
                <a:gd name="T27" fmla="*/ 26 h 85"/>
                <a:gd name="T28" fmla="*/ 52 w 66"/>
                <a:gd name="T29" fmla="*/ 2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85">
                  <a:moveTo>
                    <a:pt x="52" y="26"/>
                  </a:moveTo>
                  <a:cubicBezTo>
                    <a:pt x="51" y="14"/>
                    <a:pt x="43" y="9"/>
                    <a:pt x="32" y="9"/>
                  </a:cubicBezTo>
                  <a:cubicBezTo>
                    <a:pt x="23" y="9"/>
                    <a:pt x="13" y="12"/>
                    <a:pt x="13" y="23"/>
                  </a:cubicBezTo>
                  <a:cubicBezTo>
                    <a:pt x="13" y="33"/>
                    <a:pt x="27" y="34"/>
                    <a:pt x="40" y="37"/>
                  </a:cubicBezTo>
                  <a:cubicBezTo>
                    <a:pt x="53" y="40"/>
                    <a:pt x="66" y="45"/>
                    <a:pt x="66" y="61"/>
                  </a:cubicBezTo>
                  <a:cubicBezTo>
                    <a:pt x="66" y="78"/>
                    <a:pt x="49" y="85"/>
                    <a:pt x="34" y="85"/>
                  </a:cubicBezTo>
                  <a:cubicBezTo>
                    <a:pt x="16" y="85"/>
                    <a:pt x="0" y="76"/>
                    <a:pt x="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70"/>
                    <a:pt x="22" y="76"/>
                    <a:pt x="34" y="76"/>
                  </a:cubicBezTo>
                  <a:cubicBezTo>
                    <a:pt x="44" y="76"/>
                    <a:pt x="55" y="73"/>
                    <a:pt x="55" y="61"/>
                  </a:cubicBezTo>
                  <a:cubicBezTo>
                    <a:pt x="55" y="50"/>
                    <a:pt x="42" y="48"/>
                    <a:pt x="29" y="45"/>
                  </a:cubicBezTo>
                  <a:cubicBezTo>
                    <a:pt x="16" y="42"/>
                    <a:pt x="3" y="39"/>
                    <a:pt x="3" y="24"/>
                  </a:cubicBezTo>
                  <a:cubicBezTo>
                    <a:pt x="3" y="7"/>
                    <a:pt x="17" y="0"/>
                    <a:pt x="32" y="0"/>
                  </a:cubicBezTo>
                  <a:cubicBezTo>
                    <a:pt x="49" y="0"/>
                    <a:pt x="62" y="8"/>
                    <a:pt x="62" y="26"/>
                  </a:cubicBezTo>
                  <a:lnTo>
                    <a:pt x="5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432"/>
            <p:cNvSpPr>
              <a:spLocks noEditPoints="1"/>
            </p:cNvSpPr>
            <p:nvPr/>
          </p:nvSpPr>
          <p:spPr bwMode="auto">
            <a:xfrm>
              <a:off x="2619" y="2293"/>
              <a:ext cx="180" cy="194"/>
            </a:xfrm>
            <a:custGeom>
              <a:avLst/>
              <a:gdLst>
                <a:gd name="T0" fmla="*/ 75 w 180"/>
                <a:gd name="T1" fmla="*/ 0 h 194"/>
                <a:gd name="T2" fmla="*/ 104 w 180"/>
                <a:gd name="T3" fmla="*/ 0 h 194"/>
                <a:gd name="T4" fmla="*/ 180 w 180"/>
                <a:gd name="T5" fmla="*/ 194 h 194"/>
                <a:gd name="T6" fmla="*/ 151 w 180"/>
                <a:gd name="T7" fmla="*/ 194 h 194"/>
                <a:gd name="T8" fmla="*/ 130 w 180"/>
                <a:gd name="T9" fmla="*/ 136 h 194"/>
                <a:gd name="T10" fmla="*/ 49 w 180"/>
                <a:gd name="T11" fmla="*/ 136 h 194"/>
                <a:gd name="T12" fmla="*/ 28 w 180"/>
                <a:gd name="T13" fmla="*/ 194 h 194"/>
                <a:gd name="T14" fmla="*/ 0 w 180"/>
                <a:gd name="T15" fmla="*/ 194 h 194"/>
                <a:gd name="T16" fmla="*/ 75 w 180"/>
                <a:gd name="T17" fmla="*/ 0 h 194"/>
                <a:gd name="T18" fmla="*/ 56 w 180"/>
                <a:gd name="T19" fmla="*/ 115 h 194"/>
                <a:gd name="T20" fmla="*/ 123 w 180"/>
                <a:gd name="T21" fmla="*/ 115 h 194"/>
                <a:gd name="T22" fmla="*/ 90 w 180"/>
                <a:gd name="T23" fmla="*/ 22 h 194"/>
                <a:gd name="T24" fmla="*/ 90 w 180"/>
                <a:gd name="T25" fmla="*/ 22 h 194"/>
                <a:gd name="T26" fmla="*/ 56 w 180"/>
                <a:gd name="T27" fmla="*/ 11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94">
                  <a:moveTo>
                    <a:pt x="75" y="0"/>
                  </a:moveTo>
                  <a:lnTo>
                    <a:pt x="104" y="0"/>
                  </a:lnTo>
                  <a:lnTo>
                    <a:pt x="180" y="194"/>
                  </a:lnTo>
                  <a:lnTo>
                    <a:pt x="151" y="194"/>
                  </a:lnTo>
                  <a:lnTo>
                    <a:pt x="130" y="136"/>
                  </a:lnTo>
                  <a:lnTo>
                    <a:pt x="49" y="136"/>
                  </a:lnTo>
                  <a:lnTo>
                    <a:pt x="28" y="194"/>
                  </a:lnTo>
                  <a:lnTo>
                    <a:pt x="0" y="194"/>
                  </a:lnTo>
                  <a:lnTo>
                    <a:pt x="75" y="0"/>
                  </a:lnTo>
                  <a:close/>
                  <a:moveTo>
                    <a:pt x="56" y="115"/>
                  </a:moveTo>
                  <a:lnTo>
                    <a:pt x="123" y="115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56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433"/>
            <p:cNvSpPr>
              <a:spLocks/>
            </p:cNvSpPr>
            <p:nvPr/>
          </p:nvSpPr>
          <p:spPr bwMode="auto">
            <a:xfrm>
              <a:off x="2817" y="2293"/>
              <a:ext cx="131" cy="194"/>
            </a:xfrm>
            <a:custGeom>
              <a:avLst/>
              <a:gdLst>
                <a:gd name="T0" fmla="*/ 0 w 131"/>
                <a:gd name="T1" fmla="*/ 0 h 194"/>
                <a:gd name="T2" fmla="*/ 26 w 131"/>
                <a:gd name="T3" fmla="*/ 0 h 194"/>
                <a:gd name="T4" fmla="*/ 26 w 131"/>
                <a:gd name="T5" fmla="*/ 172 h 194"/>
                <a:gd name="T6" fmla="*/ 131 w 131"/>
                <a:gd name="T7" fmla="*/ 172 h 194"/>
                <a:gd name="T8" fmla="*/ 131 w 131"/>
                <a:gd name="T9" fmla="*/ 194 h 194"/>
                <a:gd name="T10" fmla="*/ 0 w 131"/>
                <a:gd name="T11" fmla="*/ 194 h 194"/>
                <a:gd name="T12" fmla="*/ 0 w 131"/>
                <a:gd name="T1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94">
                  <a:moveTo>
                    <a:pt x="0" y="0"/>
                  </a:moveTo>
                  <a:lnTo>
                    <a:pt x="26" y="0"/>
                  </a:lnTo>
                  <a:lnTo>
                    <a:pt x="26" y="172"/>
                  </a:lnTo>
                  <a:lnTo>
                    <a:pt x="131" y="172"/>
                  </a:lnTo>
                  <a:lnTo>
                    <a:pt x="131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434"/>
            <p:cNvSpPr>
              <a:spLocks/>
            </p:cNvSpPr>
            <p:nvPr/>
          </p:nvSpPr>
          <p:spPr bwMode="auto">
            <a:xfrm>
              <a:off x="2969" y="2293"/>
              <a:ext cx="135" cy="194"/>
            </a:xfrm>
            <a:custGeom>
              <a:avLst/>
              <a:gdLst>
                <a:gd name="T0" fmla="*/ 0 w 135"/>
                <a:gd name="T1" fmla="*/ 0 h 194"/>
                <a:gd name="T2" fmla="*/ 135 w 135"/>
                <a:gd name="T3" fmla="*/ 0 h 194"/>
                <a:gd name="T4" fmla="*/ 135 w 135"/>
                <a:gd name="T5" fmla="*/ 22 h 194"/>
                <a:gd name="T6" fmla="*/ 26 w 135"/>
                <a:gd name="T7" fmla="*/ 22 h 194"/>
                <a:gd name="T8" fmla="*/ 26 w 135"/>
                <a:gd name="T9" fmla="*/ 84 h 194"/>
                <a:gd name="T10" fmla="*/ 128 w 135"/>
                <a:gd name="T11" fmla="*/ 84 h 194"/>
                <a:gd name="T12" fmla="*/ 128 w 135"/>
                <a:gd name="T13" fmla="*/ 105 h 194"/>
                <a:gd name="T14" fmla="*/ 26 w 135"/>
                <a:gd name="T15" fmla="*/ 105 h 194"/>
                <a:gd name="T16" fmla="*/ 26 w 135"/>
                <a:gd name="T17" fmla="*/ 172 h 194"/>
                <a:gd name="T18" fmla="*/ 135 w 135"/>
                <a:gd name="T19" fmla="*/ 172 h 194"/>
                <a:gd name="T20" fmla="*/ 135 w 135"/>
                <a:gd name="T21" fmla="*/ 194 h 194"/>
                <a:gd name="T22" fmla="*/ 0 w 135"/>
                <a:gd name="T23" fmla="*/ 194 h 194"/>
                <a:gd name="T24" fmla="*/ 0 w 135"/>
                <a:gd name="T2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94">
                  <a:moveTo>
                    <a:pt x="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6" y="22"/>
                  </a:lnTo>
                  <a:lnTo>
                    <a:pt x="26" y="84"/>
                  </a:lnTo>
                  <a:lnTo>
                    <a:pt x="128" y="84"/>
                  </a:lnTo>
                  <a:lnTo>
                    <a:pt x="128" y="105"/>
                  </a:lnTo>
                  <a:lnTo>
                    <a:pt x="26" y="105"/>
                  </a:lnTo>
                  <a:lnTo>
                    <a:pt x="26" y="172"/>
                  </a:lnTo>
                  <a:lnTo>
                    <a:pt x="135" y="172"/>
                  </a:lnTo>
                  <a:lnTo>
                    <a:pt x="135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 435"/>
            <p:cNvSpPr>
              <a:spLocks/>
            </p:cNvSpPr>
            <p:nvPr/>
          </p:nvSpPr>
          <p:spPr bwMode="auto">
            <a:xfrm>
              <a:off x="3125" y="2289"/>
              <a:ext cx="154" cy="202"/>
            </a:xfrm>
            <a:custGeom>
              <a:avLst/>
              <a:gdLst>
                <a:gd name="T0" fmla="*/ 52 w 65"/>
                <a:gd name="T1" fmla="*/ 26 h 85"/>
                <a:gd name="T2" fmla="*/ 31 w 65"/>
                <a:gd name="T3" fmla="*/ 9 h 85"/>
                <a:gd name="T4" fmla="*/ 13 w 65"/>
                <a:gd name="T5" fmla="*/ 23 h 85"/>
                <a:gd name="T6" fmla="*/ 39 w 65"/>
                <a:gd name="T7" fmla="*/ 37 h 85"/>
                <a:gd name="T8" fmla="*/ 65 w 65"/>
                <a:gd name="T9" fmla="*/ 61 h 85"/>
                <a:gd name="T10" fmla="*/ 33 w 65"/>
                <a:gd name="T11" fmla="*/ 85 h 85"/>
                <a:gd name="T12" fmla="*/ 0 w 65"/>
                <a:gd name="T13" fmla="*/ 57 h 85"/>
                <a:gd name="T14" fmla="*/ 10 w 65"/>
                <a:gd name="T15" fmla="*/ 57 h 85"/>
                <a:gd name="T16" fmla="*/ 34 w 65"/>
                <a:gd name="T17" fmla="*/ 76 h 85"/>
                <a:gd name="T18" fmla="*/ 54 w 65"/>
                <a:gd name="T19" fmla="*/ 61 h 85"/>
                <a:gd name="T20" fmla="*/ 28 w 65"/>
                <a:gd name="T21" fmla="*/ 45 h 85"/>
                <a:gd name="T22" fmla="*/ 2 w 65"/>
                <a:gd name="T23" fmla="*/ 24 h 85"/>
                <a:gd name="T24" fmla="*/ 32 w 65"/>
                <a:gd name="T25" fmla="*/ 0 h 85"/>
                <a:gd name="T26" fmla="*/ 62 w 65"/>
                <a:gd name="T27" fmla="*/ 26 h 85"/>
                <a:gd name="T28" fmla="*/ 52 w 65"/>
                <a:gd name="T29" fmla="*/ 2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5">
                  <a:moveTo>
                    <a:pt x="52" y="26"/>
                  </a:moveTo>
                  <a:cubicBezTo>
                    <a:pt x="50" y="14"/>
                    <a:pt x="43" y="9"/>
                    <a:pt x="31" y="9"/>
                  </a:cubicBezTo>
                  <a:cubicBezTo>
                    <a:pt x="22" y="9"/>
                    <a:pt x="13" y="12"/>
                    <a:pt x="13" y="23"/>
                  </a:cubicBezTo>
                  <a:cubicBezTo>
                    <a:pt x="13" y="33"/>
                    <a:pt x="26" y="34"/>
                    <a:pt x="39" y="37"/>
                  </a:cubicBezTo>
                  <a:cubicBezTo>
                    <a:pt x="52" y="40"/>
                    <a:pt x="65" y="45"/>
                    <a:pt x="65" y="61"/>
                  </a:cubicBezTo>
                  <a:cubicBezTo>
                    <a:pt x="65" y="78"/>
                    <a:pt x="48" y="85"/>
                    <a:pt x="33" y="85"/>
                  </a:cubicBezTo>
                  <a:cubicBezTo>
                    <a:pt x="15" y="85"/>
                    <a:pt x="0" y="76"/>
                    <a:pt x="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70"/>
                    <a:pt x="21" y="76"/>
                    <a:pt x="34" y="76"/>
                  </a:cubicBezTo>
                  <a:cubicBezTo>
                    <a:pt x="44" y="76"/>
                    <a:pt x="54" y="73"/>
                    <a:pt x="54" y="61"/>
                  </a:cubicBezTo>
                  <a:cubicBezTo>
                    <a:pt x="54" y="50"/>
                    <a:pt x="41" y="48"/>
                    <a:pt x="28" y="45"/>
                  </a:cubicBezTo>
                  <a:cubicBezTo>
                    <a:pt x="15" y="42"/>
                    <a:pt x="2" y="39"/>
                    <a:pt x="2" y="24"/>
                  </a:cubicBezTo>
                  <a:cubicBezTo>
                    <a:pt x="2" y="7"/>
                    <a:pt x="17" y="0"/>
                    <a:pt x="32" y="0"/>
                  </a:cubicBezTo>
                  <a:cubicBezTo>
                    <a:pt x="49" y="0"/>
                    <a:pt x="61" y="8"/>
                    <a:pt x="62" y="26"/>
                  </a:cubicBezTo>
                  <a:lnTo>
                    <a:pt x="5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 436"/>
            <p:cNvSpPr>
              <a:spLocks/>
            </p:cNvSpPr>
            <p:nvPr/>
          </p:nvSpPr>
          <p:spPr bwMode="auto">
            <a:xfrm>
              <a:off x="3374" y="1735"/>
              <a:ext cx="348" cy="325"/>
            </a:xfrm>
            <a:custGeom>
              <a:avLst/>
              <a:gdLst>
                <a:gd name="T0" fmla="*/ 0 w 348"/>
                <a:gd name="T1" fmla="*/ 0 h 325"/>
                <a:gd name="T2" fmla="*/ 99 w 348"/>
                <a:gd name="T3" fmla="*/ 0 h 325"/>
                <a:gd name="T4" fmla="*/ 175 w 348"/>
                <a:gd name="T5" fmla="*/ 225 h 325"/>
                <a:gd name="T6" fmla="*/ 175 w 348"/>
                <a:gd name="T7" fmla="*/ 225 h 325"/>
                <a:gd name="T8" fmla="*/ 246 w 348"/>
                <a:gd name="T9" fmla="*/ 0 h 325"/>
                <a:gd name="T10" fmla="*/ 348 w 348"/>
                <a:gd name="T11" fmla="*/ 0 h 325"/>
                <a:gd name="T12" fmla="*/ 348 w 348"/>
                <a:gd name="T13" fmla="*/ 325 h 325"/>
                <a:gd name="T14" fmla="*/ 279 w 348"/>
                <a:gd name="T15" fmla="*/ 325 h 325"/>
                <a:gd name="T16" fmla="*/ 279 w 348"/>
                <a:gd name="T17" fmla="*/ 96 h 325"/>
                <a:gd name="T18" fmla="*/ 279 w 348"/>
                <a:gd name="T19" fmla="*/ 96 h 325"/>
                <a:gd name="T20" fmla="*/ 201 w 348"/>
                <a:gd name="T21" fmla="*/ 325 h 325"/>
                <a:gd name="T22" fmla="*/ 146 w 348"/>
                <a:gd name="T23" fmla="*/ 325 h 325"/>
                <a:gd name="T24" fmla="*/ 66 w 348"/>
                <a:gd name="T25" fmla="*/ 98 h 325"/>
                <a:gd name="T26" fmla="*/ 66 w 348"/>
                <a:gd name="T27" fmla="*/ 98 h 325"/>
                <a:gd name="T28" fmla="*/ 66 w 348"/>
                <a:gd name="T29" fmla="*/ 325 h 325"/>
                <a:gd name="T30" fmla="*/ 0 w 348"/>
                <a:gd name="T31" fmla="*/ 325 h 325"/>
                <a:gd name="T32" fmla="*/ 0 w 348"/>
                <a:gd name="T33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8" h="325">
                  <a:moveTo>
                    <a:pt x="0" y="0"/>
                  </a:moveTo>
                  <a:lnTo>
                    <a:pt x="99" y="0"/>
                  </a:lnTo>
                  <a:lnTo>
                    <a:pt x="175" y="225"/>
                  </a:lnTo>
                  <a:lnTo>
                    <a:pt x="175" y="225"/>
                  </a:lnTo>
                  <a:lnTo>
                    <a:pt x="246" y="0"/>
                  </a:lnTo>
                  <a:lnTo>
                    <a:pt x="348" y="0"/>
                  </a:lnTo>
                  <a:lnTo>
                    <a:pt x="348" y="325"/>
                  </a:lnTo>
                  <a:lnTo>
                    <a:pt x="279" y="325"/>
                  </a:lnTo>
                  <a:lnTo>
                    <a:pt x="279" y="96"/>
                  </a:lnTo>
                  <a:lnTo>
                    <a:pt x="279" y="96"/>
                  </a:lnTo>
                  <a:lnTo>
                    <a:pt x="201" y="325"/>
                  </a:lnTo>
                  <a:lnTo>
                    <a:pt x="146" y="325"/>
                  </a:lnTo>
                  <a:lnTo>
                    <a:pt x="66" y="98"/>
                  </a:lnTo>
                  <a:lnTo>
                    <a:pt x="66" y="98"/>
                  </a:lnTo>
                  <a:lnTo>
                    <a:pt x="66" y="325"/>
                  </a:lnTo>
                  <a:lnTo>
                    <a:pt x="0" y="3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437"/>
            <p:cNvSpPr>
              <a:spLocks noEditPoints="1"/>
            </p:cNvSpPr>
            <p:nvPr/>
          </p:nvSpPr>
          <p:spPr bwMode="auto">
            <a:xfrm>
              <a:off x="3757" y="1819"/>
              <a:ext cx="227" cy="248"/>
            </a:xfrm>
            <a:custGeom>
              <a:avLst/>
              <a:gdLst>
                <a:gd name="T0" fmla="*/ 3 w 96"/>
                <a:gd name="T1" fmla="*/ 33 h 104"/>
                <a:gd name="T2" fmla="*/ 49 w 96"/>
                <a:gd name="T3" fmla="*/ 0 h 104"/>
                <a:gd name="T4" fmla="*/ 93 w 96"/>
                <a:gd name="T5" fmla="*/ 28 h 104"/>
                <a:gd name="T6" fmla="*/ 93 w 96"/>
                <a:gd name="T7" fmla="*/ 79 h 104"/>
                <a:gd name="T8" fmla="*/ 96 w 96"/>
                <a:gd name="T9" fmla="*/ 101 h 104"/>
                <a:gd name="T10" fmla="*/ 69 w 96"/>
                <a:gd name="T11" fmla="*/ 101 h 104"/>
                <a:gd name="T12" fmla="*/ 67 w 96"/>
                <a:gd name="T13" fmla="*/ 92 h 104"/>
                <a:gd name="T14" fmla="*/ 34 w 96"/>
                <a:gd name="T15" fmla="*/ 104 h 104"/>
                <a:gd name="T16" fmla="*/ 0 w 96"/>
                <a:gd name="T17" fmla="*/ 74 h 104"/>
                <a:gd name="T18" fmla="*/ 34 w 96"/>
                <a:gd name="T19" fmla="*/ 44 h 104"/>
                <a:gd name="T20" fmla="*/ 66 w 96"/>
                <a:gd name="T21" fmla="*/ 31 h 104"/>
                <a:gd name="T22" fmla="*/ 48 w 96"/>
                <a:gd name="T23" fmla="*/ 18 h 104"/>
                <a:gd name="T24" fmla="*/ 30 w 96"/>
                <a:gd name="T25" fmla="*/ 33 h 104"/>
                <a:gd name="T26" fmla="*/ 3 w 96"/>
                <a:gd name="T27" fmla="*/ 33 h 104"/>
                <a:gd name="T28" fmla="*/ 66 w 96"/>
                <a:gd name="T29" fmla="*/ 53 h 104"/>
                <a:gd name="T30" fmla="*/ 43 w 96"/>
                <a:gd name="T31" fmla="*/ 59 h 104"/>
                <a:gd name="T32" fmla="*/ 27 w 96"/>
                <a:gd name="T33" fmla="*/ 73 h 104"/>
                <a:gd name="T34" fmla="*/ 44 w 96"/>
                <a:gd name="T35" fmla="*/ 86 h 104"/>
                <a:gd name="T36" fmla="*/ 66 w 96"/>
                <a:gd name="T37" fmla="*/ 63 h 104"/>
                <a:gd name="T38" fmla="*/ 66 w 96"/>
                <a:gd name="T39" fmla="*/ 5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04">
                  <a:moveTo>
                    <a:pt x="3" y="33"/>
                  </a:moveTo>
                  <a:cubicBezTo>
                    <a:pt x="5" y="8"/>
                    <a:pt x="27" y="0"/>
                    <a:pt x="49" y="0"/>
                  </a:cubicBezTo>
                  <a:cubicBezTo>
                    <a:pt x="69" y="0"/>
                    <a:pt x="93" y="4"/>
                    <a:pt x="93" y="28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3" y="88"/>
                    <a:pt x="94" y="97"/>
                    <a:pt x="96" y="101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8" y="98"/>
                    <a:pt x="67" y="95"/>
                    <a:pt x="67" y="92"/>
                  </a:cubicBezTo>
                  <a:cubicBezTo>
                    <a:pt x="58" y="101"/>
                    <a:pt x="46" y="104"/>
                    <a:pt x="34" y="104"/>
                  </a:cubicBezTo>
                  <a:cubicBezTo>
                    <a:pt x="15" y="104"/>
                    <a:pt x="0" y="95"/>
                    <a:pt x="0" y="74"/>
                  </a:cubicBezTo>
                  <a:cubicBezTo>
                    <a:pt x="0" y="52"/>
                    <a:pt x="17" y="47"/>
                    <a:pt x="34" y="44"/>
                  </a:cubicBezTo>
                  <a:cubicBezTo>
                    <a:pt x="50" y="42"/>
                    <a:pt x="66" y="43"/>
                    <a:pt x="66" y="31"/>
                  </a:cubicBezTo>
                  <a:cubicBezTo>
                    <a:pt x="66" y="20"/>
                    <a:pt x="58" y="18"/>
                    <a:pt x="48" y="18"/>
                  </a:cubicBezTo>
                  <a:cubicBezTo>
                    <a:pt x="38" y="18"/>
                    <a:pt x="31" y="22"/>
                    <a:pt x="30" y="33"/>
                  </a:cubicBezTo>
                  <a:lnTo>
                    <a:pt x="3" y="33"/>
                  </a:lnTo>
                  <a:close/>
                  <a:moveTo>
                    <a:pt x="66" y="53"/>
                  </a:moveTo>
                  <a:cubicBezTo>
                    <a:pt x="61" y="57"/>
                    <a:pt x="52" y="57"/>
                    <a:pt x="43" y="59"/>
                  </a:cubicBezTo>
                  <a:cubicBezTo>
                    <a:pt x="35" y="61"/>
                    <a:pt x="27" y="63"/>
                    <a:pt x="27" y="73"/>
                  </a:cubicBezTo>
                  <a:cubicBezTo>
                    <a:pt x="27" y="83"/>
                    <a:pt x="35" y="86"/>
                    <a:pt x="44" y="86"/>
                  </a:cubicBezTo>
                  <a:cubicBezTo>
                    <a:pt x="65" y="86"/>
                    <a:pt x="66" y="69"/>
                    <a:pt x="66" y="63"/>
                  </a:cubicBezTo>
                  <a:lnTo>
                    <a:pt x="6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438"/>
            <p:cNvSpPr>
              <a:spLocks/>
            </p:cNvSpPr>
            <p:nvPr/>
          </p:nvSpPr>
          <p:spPr bwMode="auto">
            <a:xfrm>
              <a:off x="4018" y="1819"/>
              <a:ext cx="220" cy="241"/>
            </a:xfrm>
            <a:custGeom>
              <a:avLst/>
              <a:gdLst>
                <a:gd name="T0" fmla="*/ 0 w 93"/>
                <a:gd name="T1" fmla="*/ 3 h 101"/>
                <a:gd name="T2" fmla="*/ 26 w 93"/>
                <a:gd name="T3" fmla="*/ 3 h 101"/>
                <a:gd name="T4" fmla="*/ 26 w 93"/>
                <a:gd name="T5" fmla="*/ 16 h 101"/>
                <a:gd name="T6" fmla="*/ 26 w 93"/>
                <a:gd name="T7" fmla="*/ 16 h 101"/>
                <a:gd name="T8" fmla="*/ 57 w 93"/>
                <a:gd name="T9" fmla="*/ 0 h 101"/>
                <a:gd name="T10" fmla="*/ 93 w 93"/>
                <a:gd name="T11" fmla="*/ 41 h 101"/>
                <a:gd name="T12" fmla="*/ 93 w 93"/>
                <a:gd name="T13" fmla="*/ 101 h 101"/>
                <a:gd name="T14" fmla="*/ 65 w 93"/>
                <a:gd name="T15" fmla="*/ 101 h 101"/>
                <a:gd name="T16" fmla="*/ 65 w 93"/>
                <a:gd name="T17" fmla="*/ 46 h 101"/>
                <a:gd name="T18" fmla="*/ 48 w 93"/>
                <a:gd name="T19" fmla="*/ 21 h 101"/>
                <a:gd name="T20" fmla="*/ 27 w 93"/>
                <a:gd name="T21" fmla="*/ 50 h 101"/>
                <a:gd name="T22" fmla="*/ 27 w 93"/>
                <a:gd name="T23" fmla="*/ 101 h 101"/>
                <a:gd name="T24" fmla="*/ 0 w 93"/>
                <a:gd name="T25" fmla="*/ 101 h 101"/>
                <a:gd name="T26" fmla="*/ 0 w 93"/>
                <a:gd name="T27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01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33" y="5"/>
                    <a:pt x="45" y="0"/>
                    <a:pt x="57" y="0"/>
                  </a:cubicBezTo>
                  <a:cubicBezTo>
                    <a:pt x="85" y="0"/>
                    <a:pt x="93" y="16"/>
                    <a:pt x="93" y="41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29"/>
                    <a:pt x="61" y="21"/>
                    <a:pt x="48" y="21"/>
                  </a:cubicBezTo>
                  <a:cubicBezTo>
                    <a:pt x="33" y="21"/>
                    <a:pt x="27" y="30"/>
                    <a:pt x="27" y="5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439"/>
            <p:cNvSpPr>
              <a:spLocks noEditPoints="1"/>
            </p:cNvSpPr>
            <p:nvPr/>
          </p:nvSpPr>
          <p:spPr bwMode="auto">
            <a:xfrm>
              <a:off x="4276" y="1819"/>
              <a:ext cx="227" cy="248"/>
            </a:xfrm>
            <a:custGeom>
              <a:avLst/>
              <a:gdLst>
                <a:gd name="T0" fmla="*/ 3 w 96"/>
                <a:gd name="T1" fmla="*/ 33 h 104"/>
                <a:gd name="T2" fmla="*/ 49 w 96"/>
                <a:gd name="T3" fmla="*/ 0 h 104"/>
                <a:gd name="T4" fmla="*/ 93 w 96"/>
                <a:gd name="T5" fmla="*/ 28 h 104"/>
                <a:gd name="T6" fmla="*/ 93 w 96"/>
                <a:gd name="T7" fmla="*/ 79 h 104"/>
                <a:gd name="T8" fmla="*/ 96 w 96"/>
                <a:gd name="T9" fmla="*/ 101 h 104"/>
                <a:gd name="T10" fmla="*/ 69 w 96"/>
                <a:gd name="T11" fmla="*/ 101 h 104"/>
                <a:gd name="T12" fmla="*/ 67 w 96"/>
                <a:gd name="T13" fmla="*/ 92 h 104"/>
                <a:gd name="T14" fmla="*/ 34 w 96"/>
                <a:gd name="T15" fmla="*/ 104 h 104"/>
                <a:gd name="T16" fmla="*/ 0 w 96"/>
                <a:gd name="T17" fmla="*/ 74 h 104"/>
                <a:gd name="T18" fmla="*/ 34 w 96"/>
                <a:gd name="T19" fmla="*/ 44 h 104"/>
                <a:gd name="T20" fmla="*/ 66 w 96"/>
                <a:gd name="T21" fmla="*/ 31 h 104"/>
                <a:gd name="T22" fmla="*/ 48 w 96"/>
                <a:gd name="T23" fmla="*/ 18 h 104"/>
                <a:gd name="T24" fmla="*/ 30 w 96"/>
                <a:gd name="T25" fmla="*/ 33 h 104"/>
                <a:gd name="T26" fmla="*/ 3 w 96"/>
                <a:gd name="T27" fmla="*/ 33 h 104"/>
                <a:gd name="T28" fmla="*/ 66 w 96"/>
                <a:gd name="T29" fmla="*/ 53 h 104"/>
                <a:gd name="T30" fmla="*/ 43 w 96"/>
                <a:gd name="T31" fmla="*/ 59 h 104"/>
                <a:gd name="T32" fmla="*/ 27 w 96"/>
                <a:gd name="T33" fmla="*/ 73 h 104"/>
                <a:gd name="T34" fmla="*/ 44 w 96"/>
                <a:gd name="T35" fmla="*/ 86 h 104"/>
                <a:gd name="T36" fmla="*/ 66 w 96"/>
                <a:gd name="T37" fmla="*/ 63 h 104"/>
                <a:gd name="T38" fmla="*/ 66 w 96"/>
                <a:gd name="T39" fmla="*/ 5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04">
                  <a:moveTo>
                    <a:pt x="3" y="33"/>
                  </a:moveTo>
                  <a:cubicBezTo>
                    <a:pt x="5" y="8"/>
                    <a:pt x="27" y="0"/>
                    <a:pt x="49" y="0"/>
                  </a:cubicBezTo>
                  <a:cubicBezTo>
                    <a:pt x="69" y="0"/>
                    <a:pt x="93" y="4"/>
                    <a:pt x="93" y="28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3" y="88"/>
                    <a:pt x="94" y="97"/>
                    <a:pt x="96" y="101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8" y="98"/>
                    <a:pt x="67" y="95"/>
                    <a:pt x="67" y="92"/>
                  </a:cubicBezTo>
                  <a:cubicBezTo>
                    <a:pt x="58" y="101"/>
                    <a:pt x="46" y="104"/>
                    <a:pt x="34" y="104"/>
                  </a:cubicBezTo>
                  <a:cubicBezTo>
                    <a:pt x="15" y="104"/>
                    <a:pt x="0" y="95"/>
                    <a:pt x="0" y="74"/>
                  </a:cubicBezTo>
                  <a:cubicBezTo>
                    <a:pt x="0" y="52"/>
                    <a:pt x="17" y="47"/>
                    <a:pt x="34" y="44"/>
                  </a:cubicBezTo>
                  <a:cubicBezTo>
                    <a:pt x="50" y="42"/>
                    <a:pt x="66" y="43"/>
                    <a:pt x="66" y="31"/>
                  </a:cubicBezTo>
                  <a:cubicBezTo>
                    <a:pt x="66" y="20"/>
                    <a:pt x="58" y="18"/>
                    <a:pt x="48" y="18"/>
                  </a:cubicBezTo>
                  <a:cubicBezTo>
                    <a:pt x="38" y="18"/>
                    <a:pt x="31" y="22"/>
                    <a:pt x="30" y="33"/>
                  </a:cubicBezTo>
                  <a:lnTo>
                    <a:pt x="3" y="33"/>
                  </a:lnTo>
                  <a:close/>
                  <a:moveTo>
                    <a:pt x="66" y="53"/>
                  </a:moveTo>
                  <a:cubicBezTo>
                    <a:pt x="61" y="57"/>
                    <a:pt x="52" y="57"/>
                    <a:pt x="43" y="59"/>
                  </a:cubicBezTo>
                  <a:cubicBezTo>
                    <a:pt x="35" y="61"/>
                    <a:pt x="27" y="63"/>
                    <a:pt x="27" y="73"/>
                  </a:cubicBezTo>
                  <a:cubicBezTo>
                    <a:pt x="27" y="83"/>
                    <a:pt x="35" y="86"/>
                    <a:pt x="44" y="86"/>
                  </a:cubicBezTo>
                  <a:cubicBezTo>
                    <a:pt x="65" y="86"/>
                    <a:pt x="66" y="69"/>
                    <a:pt x="66" y="63"/>
                  </a:cubicBezTo>
                  <a:lnTo>
                    <a:pt x="6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440"/>
            <p:cNvSpPr>
              <a:spLocks noEditPoints="1"/>
            </p:cNvSpPr>
            <p:nvPr/>
          </p:nvSpPr>
          <p:spPr bwMode="auto">
            <a:xfrm>
              <a:off x="4538" y="1819"/>
              <a:ext cx="232" cy="331"/>
            </a:xfrm>
            <a:custGeom>
              <a:avLst/>
              <a:gdLst>
                <a:gd name="T0" fmla="*/ 98 w 98"/>
                <a:gd name="T1" fmla="*/ 95 h 139"/>
                <a:gd name="T2" fmla="*/ 47 w 98"/>
                <a:gd name="T3" fmla="*/ 139 h 139"/>
                <a:gd name="T4" fmla="*/ 3 w 98"/>
                <a:gd name="T5" fmla="*/ 107 h 139"/>
                <a:gd name="T6" fmla="*/ 30 w 98"/>
                <a:gd name="T7" fmla="*/ 107 h 139"/>
                <a:gd name="T8" fmla="*/ 50 w 98"/>
                <a:gd name="T9" fmla="*/ 121 h 139"/>
                <a:gd name="T10" fmla="*/ 72 w 98"/>
                <a:gd name="T11" fmla="*/ 96 h 139"/>
                <a:gd name="T12" fmla="*/ 72 w 98"/>
                <a:gd name="T13" fmla="*/ 83 h 139"/>
                <a:gd name="T14" fmla="*/ 72 w 98"/>
                <a:gd name="T15" fmla="*/ 83 h 139"/>
                <a:gd name="T16" fmla="*/ 42 w 98"/>
                <a:gd name="T17" fmla="*/ 99 h 139"/>
                <a:gd name="T18" fmla="*/ 0 w 98"/>
                <a:gd name="T19" fmla="*/ 49 h 139"/>
                <a:gd name="T20" fmla="*/ 42 w 98"/>
                <a:gd name="T21" fmla="*/ 0 h 139"/>
                <a:gd name="T22" fmla="*/ 72 w 98"/>
                <a:gd name="T23" fmla="*/ 16 h 139"/>
                <a:gd name="T24" fmla="*/ 72 w 98"/>
                <a:gd name="T25" fmla="*/ 16 h 139"/>
                <a:gd name="T26" fmla="*/ 72 w 98"/>
                <a:gd name="T27" fmla="*/ 3 h 139"/>
                <a:gd name="T28" fmla="*/ 98 w 98"/>
                <a:gd name="T29" fmla="*/ 3 h 139"/>
                <a:gd name="T30" fmla="*/ 98 w 98"/>
                <a:gd name="T31" fmla="*/ 95 h 139"/>
                <a:gd name="T32" fmla="*/ 72 w 98"/>
                <a:gd name="T33" fmla="*/ 51 h 139"/>
                <a:gd name="T34" fmla="*/ 49 w 98"/>
                <a:gd name="T35" fmla="*/ 20 h 139"/>
                <a:gd name="T36" fmla="*/ 27 w 98"/>
                <a:gd name="T37" fmla="*/ 48 h 139"/>
                <a:gd name="T38" fmla="*/ 49 w 98"/>
                <a:gd name="T39" fmla="*/ 78 h 139"/>
                <a:gd name="T40" fmla="*/ 72 w 98"/>
                <a:gd name="T41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39">
                  <a:moveTo>
                    <a:pt x="98" y="95"/>
                  </a:moveTo>
                  <a:cubicBezTo>
                    <a:pt x="98" y="111"/>
                    <a:pt x="92" y="139"/>
                    <a:pt x="47" y="139"/>
                  </a:cubicBezTo>
                  <a:cubicBezTo>
                    <a:pt x="27" y="139"/>
                    <a:pt x="4" y="130"/>
                    <a:pt x="3" y="107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32" y="117"/>
                    <a:pt x="41" y="121"/>
                    <a:pt x="50" y="121"/>
                  </a:cubicBezTo>
                  <a:cubicBezTo>
                    <a:pt x="65" y="121"/>
                    <a:pt x="72" y="110"/>
                    <a:pt x="72" y="96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66" y="94"/>
                    <a:pt x="54" y="99"/>
                    <a:pt x="42" y="99"/>
                  </a:cubicBezTo>
                  <a:cubicBezTo>
                    <a:pt x="12" y="99"/>
                    <a:pt x="0" y="76"/>
                    <a:pt x="0" y="49"/>
                  </a:cubicBezTo>
                  <a:cubicBezTo>
                    <a:pt x="0" y="23"/>
                    <a:pt x="14" y="0"/>
                    <a:pt x="42" y="0"/>
                  </a:cubicBezTo>
                  <a:cubicBezTo>
                    <a:pt x="55" y="0"/>
                    <a:pt x="65" y="4"/>
                    <a:pt x="72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98" y="3"/>
                    <a:pt x="98" y="3"/>
                    <a:pt x="98" y="3"/>
                  </a:cubicBezTo>
                  <a:lnTo>
                    <a:pt x="98" y="95"/>
                  </a:lnTo>
                  <a:close/>
                  <a:moveTo>
                    <a:pt x="72" y="51"/>
                  </a:moveTo>
                  <a:cubicBezTo>
                    <a:pt x="72" y="35"/>
                    <a:pt x="66" y="20"/>
                    <a:pt x="49" y="20"/>
                  </a:cubicBezTo>
                  <a:cubicBezTo>
                    <a:pt x="34" y="20"/>
                    <a:pt x="27" y="34"/>
                    <a:pt x="27" y="48"/>
                  </a:cubicBezTo>
                  <a:cubicBezTo>
                    <a:pt x="27" y="63"/>
                    <a:pt x="32" y="78"/>
                    <a:pt x="49" y="78"/>
                  </a:cubicBezTo>
                  <a:cubicBezTo>
                    <a:pt x="64" y="78"/>
                    <a:pt x="72" y="65"/>
                    <a:pt x="7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441"/>
            <p:cNvSpPr>
              <a:spLocks noEditPoints="1"/>
            </p:cNvSpPr>
            <p:nvPr/>
          </p:nvSpPr>
          <p:spPr bwMode="auto">
            <a:xfrm>
              <a:off x="4801" y="1819"/>
              <a:ext cx="237" cy="248"/>
            </a:xfrm>
            <a:custGeom>
              <a:avLst/>
              <a:gdLst>
                <a:gd name="T0" fmla="*/ 27 w 100"/>
                <a:gd name="T1" fmla="*/ 59 h 104"/>
                <a:gd name="T2" fmla="*/ 51 w 100"/>
                <a:gd name="T3" fmla="*/ 84 h 104"/>
                <a:gd name="T4" fmla="*/ 73 w 100"/>
                <a:gd name="T5" fmla="*/ 71 h 104"/>
                <a:gd name="T6" fmla="*/ 97 w 100"/>
                <a:gd name="T7" fmla="*/ 71 h 104"/>
                <a:gd name="T8" fmla="*/ 50 w 100"/>
                <a:gd name="T9" fmla="*/ 104 h 104"/>
                <a:gd name="T10" fmla="*/ 0 w 100"/>
                <a:gd name="T11" fmla="*/ 52 h 104"/>
                <a:gd name="T12" fmla="*/ 50 w 100"/>
                <a:gd name="T13" fmla="*/ 0 h 104"/>
                <a:gd name="T14" fmla="*/ 98 w 100"/>
                <a:gd name="T15" fmla="*/ 59 h 104"/>
                <a:gd name="T16" fmla="*/ 27 w 100"/>
                <a:gd name="T17" fmla="*/ 59 h 104"/>
                <a:gd name="T18" fmla="*/ 71 w 100"/>
                <a:gd name="T19" fmla="*/ 41 h 104"/>
                <a:gd name="T20" fmla="*/ 50 w 100"/>
                <a:gd name="T21" fmla="*/ 20 h 104"/>
                <a:gd name="T22" fmla="*/ 27 w 100"/>
                <a:gd name="T23" fmla="*/ 41 h 104"/>
                <a:gd name="T24" fmla="*/ 71 w 100"/>
                <a:gd name="T25" fmla="*/ 4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04">
                  <a:moveTo>
                    <a:pt x="27" y="59"/>
                  </a:moveTo>
                  <a:cubicBezTo>
                    <a:pt x="28" y="76"/>
                    <a:pt x="36" y="84"/>
                    <a:pt x="51" y="84"/>
                  </a:cubicBezTo>
                  <a:cubicBezTo>
                    <a:pt x="62" y="84"/>
                    <a:pt x="71" y="77"/>
                    <a:pt x="73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9" y="94"/>
                    <a:pt x="73" y="104"/>
                    <a:pt x="50" y="104"/>
                  </a:cubicBezTo>
                  <a:cubicBezTo>
                    <a:pt x="19" y="104"/>
                    <a:pt x="0" y="83"/>
                    <a:pt x="0" y="52"/>
                  </a:cubicBezTo>
                  <a:cubicBezTo>
                    <a:pt x="0" y="23"/>
                    <a:pt x="20" y="0"/>
                    <a:pt x="50" y="0"/>
                  </a:cubicBezTo>
                  <a:cubicBezTo>
                    <a:pt x="84" y="0"/>
                    <a:pt x="100" y="28"/>
                    <a:pt x="98" y="59"/>
                  </a:cubicBezTo>
                  <a:lnTo>
                    <a:pt x="27" y="59"/>
                  </a:lnTo>
                  <a:close/>
                  <a:moveTo>
                    <a:pt x="71" y="41"/>
                  </a:moveTo>
                  <a:cubicBezTo>
                    <a:pt x="69" y="28"/>
                    <a:pt x="63" y="20"/>
                    <a:pt x="50" y="20"/>
                  </a:cubicBezTo>
                  <a:cubicBezTo>
                    <a:pt x="32" y="20"/>
                    <a:pt x="27" y="34"/>
                    <a:pt x="27" y="41"/>
                  </a:cubicBezTo>
                  <a:lnTo>
                    <a:pt x="7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442"/>
            <p:cNvSpPr>
              <a:spLocks/>
            </p:cNvSpPr>
            <p:nvPr/>
          </p:nvSpPr>
          <p:spPr bwMode="auto">
            <a:xfrm>
              <a:off x="5071" y="1819"/>
              <a:ext cx="151" cy="241"/>
            </a:xfrm>
            <a:custGeom>
              <a:avLst/>
              <a:gdLst>
                <a:gd name="T0" fmla="*/ 0 w 64"/>
                <a:gd name="T1" fmla="*/ 3 h 101"/>
                <a:gd name="T2" fmla="*/ 26 w 64"/>
                <a:gd name="T3" fmla="*/ 3 h 101"/>
                <a:gd name="T4" fmla="*/ 26 w 64"/>
                <a:gd name="T5" fmla="*/ 21 h 101"/>
                <a:gd name="T6" fmla="*/ 26 w 64"/>
                <a:gd name="T7" fmla="*/ 21 h 101"/>
                <a:gd name="T8" fmla="*/ 58 w 64"/>
                <a:gd name="T9" fmla="*/ 0 h 101"/>
                <a:gd name="T10" fmla="*/ 64 w 64"/>
                <a:gd name="T11" fmla="*/ 1 h 101"/>
                <a:gd name="T12" fmla="*/ 64 w 64"/>
                <a:gd name="T13" fmla="*/ 26 h 101"/>
                <a:gd name="T14" fmla="*/ 54 w 64"/>
                <a:gd name="T15" fmla="*/ 25 h 101"/>
                <a:gd name="T16" fmla="*/ 27 w 64"/>
                <a:gd name="T17" fmla="*/ 57 h 101"/>
                <a:gd name="T18" fmla="*/ 27 w 64"/>
                <a:gd name="T19" fmla="*/ 101 h 101"/>
                <a:gd name="T20" fmla="*/ 0 w 64"/>
                <a:gd name="T21" fmla="*/ 101 h 101"/>
                <a:gd name="T22" fmla="*/ 0 w 64"/>
                <a:gd name="T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101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31" y="9"/>
                    <a:pt x="45" y="0"/>
                    <a:pt x="58" y="0"/>
                  </a:cubicBezTo>
                  <a:cubicBezTo>
                    <a:pt x="60" y="0"/>
                    <a:pt x="62" y="0"/>
                    <a:pt x="64" y="1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1" y="26"/>
                    <a:pt x="57" y="25"/>
                    <a:pt x="54" y="25"/>
                  </a:cubicBezTo>
                  <a:cubicBezTo>
                    <a:pt x="34" y="25"/>
                    <a:pt x="27" y="40"/>
                    <a:pt x="27" y="57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443"/>
            <p:cNvSpPr>
              <a:spLocks/>
            </p:cNvSpPr>
            <p:nvPr/>
          </p:nvSpPr>
          <p:spPr bwMode="auto">
            <a:xfrm>
              <a:off x="5237" y="1819"/>
              <a:ext cx="215" cy="248"/>
            </a:xfrm>
            <a:custGeom>
              <a:avLst/>
              <a:gdLst>
                <a:gd name="T0" fmla="*/ 26 w 91"/>
                <a:gd name="T1" fmla="*/ 69 h 104"/>
                <a:gd name="T2" fmla="*/ 46 w 91"/>
                <a:gd name="T3" fmla="*/ 86 h 104"/>
                <a:gd name="T4" fmla="*/ 64 w 91"/>
                <a:gd name="T5" fmla="*/ 73 h 104"/>
                <a:gd name="T6" fmla="*/ 33 w 91"/>
                <a:gd name="T7" fmla="*/ 58 h 104"/>
                <a:gd name="T8" fmla="*/ 2 w 91"/>
                <a:gd name="T9" fmla="*/ 32 h 104"/>
                <a:gd name="T10" fmla="*/ 45 w 91"/>
                <a:gd name="T11" fmla="*/ 0 h 104"/>
                <a:gd name="T12" fmla="*/ 89 w 91"/>
                <a:gd name="T13" fmla="*/ 31 h 104"/>
                <a:gd name="T14" fmla="*/ 63 w 91"/>
                <a:gd name="T15" fmla="*/ 31 h 104"/>
                <a:gd name="T16" fmla="*/ 44 w 91"/>
                <a:gd name="T17" fmla="*/ 18 h 104"/>
                <a:gd name="T18" fmla="*/ 29 w 91"/>
                <a:gd name="T19" fmla="*/ 27 h 104"/>
                <a:gd name="T20" fmla="*/ 60 w 91"/>
                <a:gd name="T21" fmla="*/ 42 h 104"/>
                <a:gd name="T22" fmla="*/ 91 w 91"/>
                <a:gd name="T23" fmla="*/ 70 h 104"/>
                <a:gd name="T24" fmla="*/ 46 w 91"/>
                <a:gd name="T25" fmla="*/ 104 h 104"/>
                <a:gd name="T26" fmla="*/ 0 w 91"/>
                <a:gd name="T27" fmla="*/ 69 h 104"/>
                <a:gd name="T28" fmla="*/ 26 w 91"/>
                <a:gd name="T29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4">
                  <a:moveTo>
                    <a:pt x="26" y="69"/>
                  </a:moveTo>
                  <a:cubicBezTo>
                    <a:pt x="26" y="81"/>
                    <a:pt x="36" y="86"/>
                    <a:pt x="46" y="86"/>
                  </a:cubicBezTo>
                  <a:cubicBezTo>
                    <a:pt x="54" y="86"/>
                    <a:pt x="64" y="83"/>
                    <a:pt x="64" y="73"/>
                  </a:cubicBezTo>
                  <a:cubicBezTo>
                    <a:pt x="64" y="65"/>
                    <a:pt x="53" y="62"/>
                    <a:pt x="33" y="58"/>
                  </a:cubicBezTo>
                  <a:cubicBezTo>
                    <a:pt x="18" y="55"/>
                    <a:pt x="2" y="49"/>
                    <a:pt x="2" y="32"/>
                  </a:cubicBezTo>
                  <a:cubicBezTo>
                    <a:pt x="2" y="6"/>
                    <a:pt x="24" y="0"/>
                    <a:pt x="45" y="0"/>
                  </a:cubicBezTo>
                  <a:cubicBezTo>
                    <a:pt x="67" y="0"/>
                    <a:pt x="87" y="7"/>
                    <a:pt x="89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21"/>
                    <a:pt x="54" y="18"/>
                    <a:pt x="44" y="18"/>
                  </a:cubicBezTo>
                  <a:cubicBezTo>
                    <a:pt x="38" y="18"/>
                    <a:pt x="29" y="19"/>
                    <a:pt x="29" y="27"/>
                  </a:cubicBezTo>
                  <a:cubicBezTo>
                    <a:pt x="29" y="37"/>
                    <a:pt x="45" y="38"/>
                    <a:pt x="60" y="42"/>
                  </a:cubicBezTo>
                  <a:cubicBezTo>
                    <a:pt x="76" y="46"/>
                    <a:pt x="91" y="51"/>
                    <a:pt x="91" y="70"/>
                  </a:cubicBezTo>
                  <a:cubicBezTo>
                    <a:pt x="91" y="96"/>
                    <a:pt x="69" y="104"/>
                    <a:pt x="46" y="104"/>
                  </a:cubicBezTo>
                  <a:cubicBezTo>
                    <a:pt x="23" y="104"/>
                    <a:pt x="1" y="95"/>
                    <a:pt x="0" y="69"/>
                  </a:cubicBezTo>
                  <a:lnTo>
                    <a:pt x="2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444"/>
            <p:cNvSpPr>
              <a:spLocks/>
            </p:cNvSpPr>
            <p:nvPr/>
          </p:nvSpPr>
          <p:spPr bwMode="auto">
            <a:xfrm>
              <a:off x="3374" y="2169"/>
              <a:ext cx="348" cy="325"/>
            </a:xfrm>
            <a:custGeom>
              <a:avLst/>
              <a:gdLst>
                <a:gd name="T0" fmla="*/ 0 w 348"/>
                <a:gd name="T1" fmla="*/ 0 h 325"/>
                <a:gd name="T2" fmla="*/ 99 w 348"/>
                <a:gd name="T3" fmla="*/ 0 h 325"/>
                <a:gd name="T4" fmla="*/ 175 w 348"/>
                <a:gd name="T5" fmla="*/ 225 h 325"/>
                <a:gd name="T6" fmla="*/ 175 w 348"/>
                <a:gd name="T7" fmla="*/ 225 h 325"/>
                <a:gd name="T8" fmla="*/ 246 w 348"/>
                <a:gd name="T9" fmla="*/ 0 h 325"/>
                <a:gd name="T10" fmla="*/ 348 w 348"/>
                <a:gd name="T11" fmla="*/ 0 h 325"/>
                <a:gd name="T12" fmla="*/ 348 w 348"/>
                <a:gd name="T13" fmla="*/ 325 h 325"/>
                <a:gd name="T14" fmla="*/ 279 w 348"/>
                <a:gd name="T15" fmla="*/ 325 h 325"/>
                <a:gd name="T16" fmla="*/ 279 w 348"/>
                <a:gd name="T17" fmla="*/ 96 h 325"/>
                <a:gd name="T18" fmla="*/ 279 w 348"/>
                <a:gd name="T19" fmla="*/ 96 h 325"/>
                <a:gd name="T20" fmla="*/ 201 w 348"/>
                <a:gd name="T21" fmla="*/ 325 h 325"/>
                <a:gd name="T22" fmla="*/ 146 w 348"/>
                <a:gd name="T23" fmla="*/ 325 h 325"/>
                <a:gd name="T24" fmla="*/ 66 w 348"/>
                <a:gd name="T25" fmla="*/ 98 h 325"/>
                <a:gd name="T26" fmla="*/ 66 w 348"/>
                <a:gd name="T27" fmla="*/ 98 h 325"/>
                <a:gd name="T28" fmla="*/ 66 w 348"/>
                <a:gd name="T29" fmla="*/ 325 h 325"/>
                <a:gd name="T30" fmla="*/ 0 w 348"/>
                <a:gd name="T31" fmla="*/ 325 h 325"/>
                <a:gd name="T32" fmla="*/ 0 w 348"/>
                <a:gd name="T33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8" h="325">
                  <a:moveTo>
                    <a:pt x="0" y="0"/>
                  </a:moveTo>
                  <a:lnTo>
                    <a:pt x="99" y="0"/>
                  </a:lnTo>
                  <a:lnTo>
                    <a:pt x="175" y="225"/>
                  </a:lnTo>
                  <a:lnTo>
                    <a:pt x="175" y="225"/>
                  </a:lnTo>
                  <a:lnTo>
                    <a:pt x="246" y="0"/>
                  </a:lnTo>
                  <a:lnTo>
                    <a:pt x="348" y="0"/>
                  </a:lnTo>
                  <a:lnTo>
                    <a:pt x="348" y="325"/>
                  </a:lnTo>
                  <a:lnTo>
                    <a:pt x="279" y="325"/>
                  </a:lnTo>
                  <a:lnTo>
                    <a:pt x="279" y="96"/>
                  </a:lnTo>
                  <a:lnTo>
                    <a:pt x="279" y="96"/>
                  </a:lnTo>
                  <a:lnTo>
                    <a:pt x="201" y="325"/>
                  </a:lnTo>
                  <a:lnTo>
                    <a:pt x="146" y="325"/>
                  </a:lnTo>
                  <a:lnTo>
                    <a:pt x="66" y="98"/>
                  </a:lnTo>
                  <a:lnTo>
                    <a:pt x="66" y="98"/>
                  </a:lnTo>
                  <a:lnTo>
                    <a:pt x="66" y="325"/>
                  </a:lnTo>
                  <a:lnTo>
                    <a:pt x="0" y="3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445"/>
            <p:cNvSpPr>
              <a:spLocks noEditPoints="1"/>
            </p:cNvSpPr>
            <p:nvPr/>
          </p:nvSpPr>
          <p:spPr bwMode="auto">
            <a:xfrm>
              <a:off x="3755" y="2253"/>
              <a:ext cx="239" cy="248"/>
            </a:xfrm>
            <a:custGeom>
              <a:avLst/>
              <a:gdLst>
                <a:gd name="T0" fmla="*/ 28 w 101"/>
                <a:gd name="T1" fmla="*/ 59 h 104"/>
                <a:gd name="T2" fmla="*/ 52 w 101"/>
                <a:gd name="T3" fmla="*/ 84 h 104"/>
                <a:gd name="T4" fmla="*/ 73 w 101"/>
                <a:gd name="T5" fmla="*/ 71 h 104"/>
                <a:gd name="T6" fmla="*/ 97 w 101"/>
                <a:gd name="T7" fmla="*/ 71 h 104"/>
                <a:gd name="T8" fmla="*/ 51 w 101"/>
                <a:gd name="T9" fmla="*/ 104 h 104"/>
                <a:gd name="T10" fmla="*/ 0 w 101"/>
                <a:gd name="T11" fmla="*/ 52 h 104"/>
                <a:gd name="T12" fmla="*/ 51 w 101"/>
                <a:gd name="T13" fmla="*/ 0 h 104"/>
                <a:gd name="T14" fmla="*/ 99 w 101"/>
                <a:gd name="T15" fmla="*/ 59 h 104"/>
                <a:gd name="T16" fmla="*/ 28 w 101"/>
                <a:gd name="T17" fmla="*/ 59 h 104"/>
                <a:gd name="T18" fmla="*/ 72 w 101"/>
                <a:gd name="T19" fmla="*/ 41 h 104"/>
                <a:gd name="T20" fmla="*/ 50 w 101"/>
                <a:gd name="T21" fmla="*/ 20 h 104"/>
                <a:gd name="T22" fmla="*/ 28 w 101"/>
                <a:gd name="T23" fmla="*/ 41 h 104"/>
                <a:gd name="T24" fmla="*/ 72 w 101"/>
                <a:gd name="T25" fmla="*/ 4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04">
                  <a:moveTo>
                    <a:pt x="28" y="59"/>
                  </a:moveTo>
                  <a:cubicBezTo>
                    <a:pt x="28" y="76"/>
                    <a:pt x="37" y="84"/>
                    <a:pt x="52" y="84"/>
                  </a:cubicBezTo>
                  <a:cubicBezTo>
                    <a:pt x="63" y="84"/>
                    <a:pt x="71" y="77"/>
                    <a:pt x="73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9" y="94"/>
                    <a:pt x="73" y="104"/>
                    <a:pt x="51" y="104"/>
                  </a:cubicBezTo>
                  <a:cubicBezTo>
                    <a:pt x="20" y="104"/>
                    <a:pt x="0" y="83"/>
                    <a:pt x="0" y="52"/>
                  </a:cubicBezTo>
                  <a:cubicBezTo>
                    <a:pt x="0" y="23"/>
                    <a:pt x="21" y="0"/>
                    <a:pt x="51" y="0"/>
                  </a:cubicBezTo>
                  <a:cubicBezTo>
                    <a:pt x="84" y="0"/>
                    <a:pt x="101" y="28"/>
                    <a:pt x="99" y="59"/>
                  </a:cubicBezTo>
                  <a:lnTo>
                    <a:pt x="28" y="59"/>
                  </a:lnTo>
                  <a:close/>
                  <a:moveTo>
                    <a:pt x="72" y="41"/>
                  </a:moveTo>
                  <a:cubicBezTo>
                    <a:pt x="69" y="28"/>
                    <a:pt x="63" y="20"/>
                    <a:pt x="50" y="20"/>
                  </a:cubicBezTo>
                  <a:cubicBezTo>
                    <a:pt x="33" y="20"/>
                    <a:pt x="28" y="34"/>
                    <a:pt x="28" y="41"/>
                  </a:cubicBezTo>
                  <a:lnTo>
                    <a:pt x="72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446"/>
            <p:cNvSpPr>
              <a:spLocks noEditPoints="1"/>
            </p:cNvSpPr>
            <p:nvPr/>
          </p:nvSpPr>
          <p:spPr bwMode="auto">
            <a:xfrm>
              <a:off x="4015" y="2253"/>
              <a:ext cx="237" cy="248"/>
            </a:xfrm>
            <a:custGeom>
              <a:avLst/>
              <a:gdLst>
                <a:gd name="T0" fmla="*/ 27 w 100"/>
                <a:gd name="T1" fmla="*/ 59 h 104"/>
                <a:gd name="T2" fmla="*/ 51 w 100"/>
                <a:gd name="T3" fmla="*/ 84 h 104"/>
                <a:gd name="T4" fmla="*/ 73 w 100"/>
                <a:gd name="T5" fmla="*/ 71 h 104"/>
                <a:gd name="T6" fmla="*/ 97 w 100"/>
                <a:gd name="T7" fmla="*/ 71 h 104"/>
                <a:gd name="T8" fmla="*/ 50 w 100"/>
                <a:gd name="T9" fmla="*/ 104 h 104"/>
                <a:gd name="T10" fmla="*/ 0 w 100"/>
                <a:gd name="T11" fmla="*/ 52 h 104"/>
                <a:gd name="T12" fmla="*/ 50 w 100"/>
                <a:gd name="T13" fmla="*/ 0 h 104"/>
                <a:gd name="T14" fmla="*/ 98 w 100"/>
                <a:gd name="T15" fmla="*/ 59 h 104"/>
                <a:gd name="T16" fmla="*/ 27 w 100"/>
                <a:gd name="T17" fmla="*/ 59 h 104"/>
                <a:gd name="T18" fmla="*/ 71 w 100"/>
                <a:gd name="T19" fmla="*/ 41 h 104"/>
                <a:gd name="T20" fmla="*/ 50 w 100"/>
                <a:gd name="T21" fmla="*/ 20 h 104"/>
                <a:gd name="T22" fmla="*/ 27 w 100"/>
                <a:gd name="T23" fmla="*/ 41 h 104"/>
                <a:gd name="T24" fmla="*/ 71 w 100"/>
                <a:gd name="T25" fmla="*/ 4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04">
                  <a:moveTo>
                    <a:pt x="27" y="59"/>
                  </a:moveTo>
                  <a:cubicBezTo>
                    <a:pt x="28" y="76"/>
                    <a:pt x="36" y="84"/>
                    <a:pt x="51" y="84"/>
                  </a:cubicBezTo>
                  <a:cubicBezTo>
                    <a:pt x="62" y="84"/>
                    <a:pt x="71" y="77"/>
                    <a:pt x="73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9" y="94"/>
                    <a:pt x="73" y="104"/>
                    <a:pt x="50" y="104"/>
                  </a:cubicBezTo>
                  <a:cubicBezTo>
                    <a:pt x="19" y="104"/>
                    <a:pt x="0" y="83"/>
                    <a:pt x="0" y="52"/>
                  </a:cubicBezTo>
                  <a:cubicBezTo>
                    <a:pt x="0" y="23"/>
                    <a:pt x="20" y="0"/>
                    <a:pt x="50" y="0"/>
                  </a:cubicBezTo>
                  <a:cubicBezTo>
                    <a:pt x="84" y="0"/>
                    <a:pt x="100" y="28"/>
                    <a:pt x="98" y="59"/>
                  </a:cubicBezTo>
                  <a:lnTo>
                    <a:pt x="27" y="59"/>
                  </a:lnTo>
                  <a:close/>
                  <a:moveTo>
                    <a:pt x="71" y="41"/>
                  </a:moveTo>
                  <a:cubicBezTo>
                    <a:pt x="69" y="28"/>
                    <a:pt x="63" y="20"/>
                    <a:pt x="50" y="20"/>
                  </a:cubicBezTo>
                  <a:cubicBezTo>
                    <a:pt x="32" y="20"/>
                    <a:pt x="28" y="34"/>
                    <a:pt x="27" y="41"/>
                  </a:cubicBezTo>
                  <a:lnTo>
                    <a:pt x="7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447"/>
            <p:cNvSpPr>
              <a:spLocks/>
            </p:cNvSpPr>
            <p:nvPr/>
          </p:nvSpPr>
          <p:spPr bwMode="auto">
            <a:xfrm>
              <a:off x="4264" y="2189"/>
              <a:ext cx="151" cy="310"/>
            </a:xfrm>
            <a:custGeom>
              <a:avLst/>
              <a:gdLst>
                <a:gd name="T0" fmla="*/ 44 w 64"/>
                <a:gd name="T1" fmla="*/ 30 h 130"/>
                <a:gd name="T2" fmla="*/ 64 w 64"/>
                <a:gd name="T3" fmla="*/ 30 h 130"/>
                <a:gd name="T4" fmla="*/ 64 w 64"/>
                <a:gd name="T5" fmla="*/ 48 h 130"/>
                <a:gd name="T6" fmla="*/ 44 w 64"/>
                <a:gd name="T7" fmla="*/ 48 h 130"/>
                <a:gd name="T8" fmla="*/ 44 w 64"/>
                <a:gd name="T9" fmla="*/ 97 h 130"/>
                <a:gd name="T10" fmla="*/ 55 w 64"/>
                <a:gd name="T11" fmla="*/ 108 h 130"/>
                <a:gd name="T12" fmla="*/ 64 w 64"/>
                <a:gd name="T13" fmla="*/ 107 h 130"/>
                <a:gd name="T14" fmla="*/ 64 w 64"/>
                <a:gd name="T15" fmla="*/ 129 h 130"/>
                <a:gd name="T16" fmla="*/ 48 w 64"/>
                <a:gd name="T17" fmla="*/ 130 h 130"/>
                <a:gd name="T18" fmla="*/ 17 w 64"/>
                <a:gd name="T19" fmla="*/ 106 h 130"/>
                <a:gd name="T20" fmla="*/ 17 w 64"/>
                <a:gd name="T21" fmla="*/ 48 h 130"/>
                <a:gd name="T22" fmla="*/ 0 w 64"/>
                <a:gd name="T23" fmla="*/ 48 h 130"/>
                <a:gd name="T24" fmla="*/ 0 w 64"/>
                <a:gd name="T25" fmla="*/ 30 h 130"/>
                <a:gd name="T26" fmla="*/ 17 w 64"/>
                <a:gd name="T27" fmla="*/ 30 h 130"/>
                <a:gd name="T28" fmla="*/ 17 w 64"/>
                <a:gd name="T29" fmla="*/ 0 h 130"/>
                <a:gd name="T30" fmla="*/ 44 w 64"/>
                <a:gd name="T31" fmla="*/ 0 h 130"/>
                <a:gd name="T32" fmla="*/ 44 w 64"/>
                <a:gd name="T33" fmla="*/ 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30">
                  <a:moveTo>
                    <a:pt x="44" y="30"/>
                  </a:moveTo>
                  <a:cubicBezTo>
                    <a:pt x="64" y="30"/>
                    <a:pt x="64" y="30"/>
                    <a:pt x="64" y="30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4" y="106"/>
                    <a:pt x="46" y="108"/>
                    <a:pt x="55" y="108"/>
                  </a:cubicBezTo>
                  <a:cubicBezTo>
                    <a:pt x="58" y="108"/>
                    <a:pt x="61" y="108"/>
                    <a:pt x="64" y="107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59" y="129"/>
                    <a:pt x="53" y="130"/>
                    <a:pt x="48" y="130"/>
                  </a:cubicBezTo>
                  <a:cubicBezTo>
                    <a:pt x="31" y="130"/>
                    <a:pt x="17" y="126"/>
                    <a:pt x="17" y="106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Freeform 448"/>
            <p:cNvSpPr>
              <a:spLocks noEditPoints="1"/>
            </p:cNvSpPr>
            <p:nvPr/>
          </p:nvSpPr>
          <p:spPr bwMode="auto">
            <a:xfrm>
              <a:off x="4446" y="2169"/>
              <a:ext cx="66" cy="325"/>
            </a:xfrm>
            <a:custGeom>
              <a:avLst/>
              <a:gdLst>
                <a:gd name="T0" fmla="*/ 66 w 66"/>
                <a:gd name="T1" fmla="*/ 53 h 325"/>
                <a:gd name="T2" fmla="*/ 0 w 66"/>
                <a:gd name="T3" fmla="*/ 53 h 325"/>
                <a:gd name="T4" fmla="*/ 0 w 66"/>
                <a:gd name="T5" fmla="*/ 0 h 325"/>
                <a:gd name="T6" fmla="*/ 66 w 66"/>
                <a:gd name="T7" fmla="*/ 0 h 325"/>
                <a:gd name="T8" fmla="*/ 66 w 66"/>
                <a:gd name="T9" fmla="*/ 53 h 325"/>
                <a:gd name="T10" fmla="*/ 0 w 66"/>
                <a:gd name="T11" fmla="*/ 91 h 325"/>
                <a:gd name="T12" fmla="*/ 66 w 66"/>
                <a:gd name="T13" fmla="*/ 91 h 325"/>
                <a:gd name="T14" fmla="*/ 66 w 66"/>
                <a:gd name="T15" fmla="*/ 325 h 325"/>
                <a:gd name="T16" fmla="*/ 0 w 66"/>
                <a:gd name="T17" fmla="*/ 325 h 325"/>
                <a:gd name="T18" fmla="*/ 0 w 66"/>
                <a:gd name="T19" fmla="*/ 9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325">
                  <a:moveTo>
                    <a:pt x="6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53"/>
                  </a:lnTo>
                  <a:close/>
                  <a:moveTo>
                    <a:pt x="0" y="91"/>
                  </a:moveTo>
                  <a:lnTo>
                    <a:pt x="66" y="91"/>
                  </a:lnTo>
                  <a:lnTo>
                    <a:pt x="66" y="325"/>
                  </a:lnTo>
                  <a:lnTo>
                    <a:pt x="0" y="325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Freeform 449"/>
            <p:cNvSpPr>
              <a:spLocks/>
            </p:cNvSpPr>
            <p:nvPr/>
          </p:nvSpPr>
          <p:spPr bwMode="auto">
            <a:xfrm>
              <a:off x="4552" y="2253"/>
              <a:ext cx="221" cy="241"/>
            </a:xfrm>
            <a:custGeom>
              <a:avLst/>
              <a:gdLst>
                <a:gd name="T0" fmla="*/ 0 w 93"/>
                <a:gd name="T1" fmla="*/ 3 h 101"/>
                <a:gd name="T2" fmla="*/ 26 w 93"/>
                <a:gd name="T3" fmla="*/ 3 h 101"/>
                <a:gd name="T4" fmla="*/ 26 w 93"/>
                <a:gd name="T5" fmla="*/ 16 h 101"/>
                <a:gd name="T6" fmla="*/ 26 w 93"/>
                <a:gd name="T7" fmla="*/ 16 h 101"/>
                <a:gd name="T8" fmla="*/ 57 w 93"/>
                <a:gd name="T9" fmla="*/ 0 h 101"/>
                <a:gd name="T10" fmla="*/ 93 w 93"/>
                <a:gd name="T11" fmla="*/ 41 h 101"/>
                <a:gd name="T12" fmla="*/ 93 w 93"/>
                <a:gd name="T13" fmla="*/ 101 h 101"/>
                <a:gd name="T14" fmla="*/ 66 w 93"/>
                <a:gd name="T15" fmla="*/ 101 h 101"/>
                <a:gd name="T16" fmla="*/ 66 w 93"/>
                <a:gd name="T17" fmla="*/ 46 h 101"/>
                <a:gd name="T18" fmla="*/ 48 w 93"/>
                <a:gd name="T19" fmla="*/ 21 h 101"/>
                <a:gd name="T20" fmla="*/ 27 w 93"/>
                <a:gd name="T21" fmla="*/ 50 h 101"/>
                <a:gd name="T22" fmla="*/ 27 w 93"/>
                <a:gd name="T23" fmla="*/ 101 h 101"/>
                <a:gd name="T24" fmla="*/ 0 w 93"/>
                <a:gd name="T25" fmla="*/ 101 h 101"/>
                <a:gd name="T26" fmla="*/ 0 w 93"/>
                <a:gd name="T27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01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33" y="5"/>
                    <a:pt x="45" y="0"/>
                    <a:pt x="57" y="0"/>
                  </a:cubicBezTo>
                  <a:cubicBezTo>
                    <a:pt x="85" y="0"/>
                    <a:pt x="93" y="16"/>
                    <a:pt x="93" y="41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6" y="29"/>
                    <a:pt x="61" y="21"/>
                    <a:pt x="48" y="21"/>
                  </a:cubicBezTo>
                  <a:cubicBezTo>
                    <a:pt x="34" y="21"/>
                    <a:pt x="27" y="30"/>
                    <a:pt x="27" y="5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Freeform 450"/>
            <p:cNvSpPr>
              <a:spLocks noEditPoints="1"/>
            </p:cNvSpPr>
            <p:nvPr/>
          </p:nvSpPr>
          <p:spPr bwMode="auto">
            <a:xfrm>
              <a:off x="4803" y="2253"/>
              <a:ext cx="232" cy="331"/>
            </a:xfrm>
            <a:custGeom>
              <a:avLst/>
              <a:gdLst>
                <a:gd name="T0" fmla="*/ 98 w 98"/>
                <a:gd name="T1" fmla="*/ 95 h 139"/>
                <a:gd name="T2" fmla="*/ 47 w 98"/>
                <a:gd name="T3" fmla="*/ 139 h 139"/>
                <a:gd name="T4" fmla="*/ 4 w 98"/>
                <a:gd name="T5" fmla="*/ 107 h 139"/>
                <a:gd name="T6" fmla="*/ 31 w 98"/>
                <a:gd name="T7" fmla="*/ 107 h 139"/>
                <a:gd name="T8" fmla="*/ 51 w 98"/>
                <a:gd name="T9" fmla="*/ 121 h 139"/>
                <a:gd name="T10" fmla="*/ 73 w 98"/>
                <a:gd name="T11" fmla="*/ 96 h 139"/>
                <a:gd name="T12" fmla="*/ 73 w 98"/>
                <a:gd name="T13" fmla="*/ 83 h 139"/>
                <a:gd name="T14" fmla="*/ 72 w 98"/>
                <a:gd name="T15" fmla="*/ 83 h 139"/>
                <a:gd name="T16" fmla="*/ 43 w 98"/>
                <a:gd name="T17" fmla="*/ 99 h 139"/>
                <a:gd name="T18" fmla="*/ 0 w 98"/>
                <a:gd name="T19" fmla="*/ 49 h 139"/>
                <a:gd name="T20" fmla="*/ 43 w 98"/>
                <a:gd name="T21" fmla="*/ 0 h 139"/>
                <a:gd name="T22" fmla="*/ 72 w 98"/>
                <a:gd name="T23" fmla="*/ 16 h 139"/>
                <a:gd name="T24" fmla="*/ 73 w 98"/>
                <a:gd name="T25" fmla="*/ 16 h 139"/>
                <a:gd name="T26" fmla="*/ 73 w 98"/>
                <a:gd name="T27" fmla="*/ 3 h 139"/>
                <a:gd name="T28" fmla="*/ 98 w 98"/>
                <a:gd name="T29" fmla="*/ 3 h 139"/>
                <a:gd name="T30" fmla="*/ 98 w 98"/>
                <a:gd name="T31" fmla="*/ 95 h 139"/>
                <a:gd name="T32" fmla="*/ 73 w 98"/>
                <a:gd name="T33" fmla="*/ 51 h 139"/>
                <a:gd name="T34" fmla="*/ 50 w 98"/>
                <a:gd name="T35" fmla="*/ 20 h 139"/>
                <a:gd name="T36" fmla="*/ 28 w 98"/>
                <a:gd name="T37" fmla="*/ 49 h 139"/>
                <a:gd name="T38" fmla="*/ 50 w 98"/>
                <a:gd name="T39" fmla="*/ 78 h 139"/>
                <a:gd name="T40" fmla="*/ 73 w 98"/>
                <a:gd name="T41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39">
                  <a:moveTo>
                    <a:pt x="98" y="95"/>
                  </a:moveTo>
                  <a:cubicBezTo>
                    <a:pt x="98" y="111"/>
                    <a:pt x="93" y="139"/>
                    <a:pt x="47" y="139"/>
                  </a:cubicBezTo>
                  <a:cubicBezTo>
                    <a:pt x="28" y="139"/>
                    <a:pt x="5" y="130"/>
                    <a:pt x="4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3" y="117"/>
                    <a:pt x="41" y="121"/>
                    <a:pt x="51" y="121"/>
                  </a:cubicBezTo>
                  <a:cubicBezTo>
                    <a:pt x="66" y="121"/>
                    <a:pt x="73" y="110"/>
                    <a:pt x="73" y="96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66" y="94"/>
                    <a:pt x="54" y="99"/>
                    <a:pt x="43" y="99"/>
                  </a:cubicBezTo>
                  <a:cubicBezTo>
                    <a:pt x="13" y="99"/>
                    <a:pt x="0" y="76"/>
                    <a:pt x="0" y="49"/>
                  </a:cubicBezTo>
                  <a:cubicBezTo>
                    <a:pt x="0" y="23"/>
                    <a:pt x="15" y="0"/>
                    <a:pt x="43" y="0"/>
                  </a:cubicBezTo>
                  <a:cubicBezTo>
                    <a:pt x="56" y="0"/>
                    <a:pt x="66" y="4"/>
                    <a:pt x="72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98" y="3"/>
                    <a:pt x="98" y="3"/>
                    <a:pt x="98" y="3"/>
                  </a:cubicBezTo>
                  <a:lnTo>
                    <a:pt x="98" y="95"/>
                  </a:lnTo>
                  <a:close/>
                  <a:moveTo>
                    <a:pt x="73" y="51"/>
                  </a:moveTo>
                  <a:cubicBezTo>
                    <a:pt x="73" y="35"/>
                    <a:pt x="67" y="20"/>
                    <a:pt x="50" y="20"/>
                  </a:cubicBezTo>
                  <a:cubicBezTo>
                    <a:pt x="34" y="20"/>
                    <a:pt x="28" y="34"/>
                    <a:pt x="28" y="49"/>
                  </a:cubicBezTo>
                  <a:cubicBezTo>
                    <a:pt x="28" y="63"/>
                    <a:pt x="33" y="78"/>
                    <a:pt x="50" y="78"/>
                  </a:cubicBezTo>
                  <a:cubicBezTo>
                    <a:pt x="65" y="78"/>
                    <a:pt x="73" y="65"/>
                    <a:pt x="7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7" name="Group 106"/>
          <p:cNvGrpSpPr/>
          <p:nvPr userDrawn="1"/>
        </p:nvGrpSpPr>
        <p:grpSpPr>
          <a:xfrm>
            <a:off x="0" y="-2587"/>
            <a:ext cx="12191998" cy="6857999"/>
            <a:chOff x="0" y="-2587"/>
            <a:chExt cx="12191998" cy="6857999"/>
          </a:xfrm>
        </p:grpSpPr>
        <p:pic>
          <p:nvPicPr>
            <p:cNvPr id="108" name="Picture 10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587"/>
              <a:ext cx="12191998" cy="6857999"/>
            </a:xfrm>
            <a:prstGeom prst="rect">
              <a:avLst/>
            </a:prstGeom>
          </p:spPr>
        </p:pic>
        <p:grpSp>
          <p:nvGrpSpPr>
            <p:cNvPr id="109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110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18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128993" y="4010198"/>
            <a:ext cx="2507146" cy="28212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19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2128993" y="4343258"/>
            <a:ext cx="2541781" cy="253916"/>
          </a:xfrm>
          <a:prstGeom prst="rect">
            <a:avLst/>
          </a:prstGeom>
          <a:ln/>
        </p:spPr>
        <p:txBody>
          <a:bodyPr wrap="square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7" y="2540168"/>
            <a:ext cx="4748736" cy="103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5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photograph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hutterstock_49644000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13824" r="49137" b="10735"/>
          <a:stretch/>
        </p:blipFill>
        <p:spPr>
          <a:xfrm>
            <a:off x="5376333" y="0"/>
            <a:ext cx="6815666" cy="6857999"/>
          </a:xfrm>
          <a:prstGeom prst="rect">
            <a:avLst/>
          </a:prstGeom>
        </p:spPr>
      </p:pic>
      <p:grpSp>
        <p:nvGrpSpPr>
          <p:cNvPr id="49" name="Group 48"/>
          <p:cNvGrpSpPr/>
          <p:nvPr userDrawn="1"/>
        </p:nvGrpSpPr>
        <p:grpSpPr>
          <a:xfrm>
            <a:off x="0" y="-2587"/>
            <a:ext cx="12191998" cy="6857999"/>
            <a:chOff x="0" y="-2587"/>
            <a:chExt cx="12191998" cy="6857999"/>
          </a:xfrm>
        </p:grpSpPr>
        <p:pic>
          <p:nvPicPr>
            <p:cNvPr id="50" name="Picture 4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587"/>
              <a:ext cx="12191998" cy="6857999"/>
            </a:xfrm>
            <a:prstGeom prst="rect">
              <a:avLst/>
            </a:prstGeom>
          </p:spPr>
        </p:pic>
        <p:grpSp>
          <p:nvGrpSpPr>
            <p:cNvPr id="51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52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91" name="Rectangle 12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128993" y="4010198"/>
            <a:ext cx="2507146" cy="28212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92" name="Rectangle 22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2128993" y="4343258"/>
            <a:ext cx="2541781" cy="253916"/>
          </a:xfrm>
          <a:prstGeom prst="rect">
            <a:avLst/>
          </a:prstGeom>
          <a:ln/>
        </p:spPr>
        <p:txBody>
          <a:bodyPr wrap="square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Times" pitchFamily="18" charset="0"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7" y="2540168"/>
            <a:ext cx="4748736" cy="103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5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gion recogn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/>
            <p:cNvSpPr/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rgbClr val="01124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  <p:grpSp>
          <p:nvGrpSpPr>
            <p:cNvPr id="14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15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1"/>
            <a:ext cx="10794066" cy="12541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 userDrawn="1"/>
        </p:nvSpPr>
        <p:spPr bwMode="auto">
          <a:xfrm>
            <a:off x="709613" y="2171700"/>
            <a:ext cx="3095625" cy="3095625"/>
          </a:xfrm>
          <a:prstGeom prst="ellipse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4548188" y="2171700"/>
            <a:ext cx="3095625" cy="309562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8386763" y="2171700"/>
            <a:ext cx="3095625" cy="309562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04875" y="2917825"/>
            <a:ext cx="2682875" cy="1603375"/>
          </a:xfrm>
        </p:spPr>
        <p:txBody>
          <a:bodyPr rIns="0" anchor="ctr"/>
          <a:lstStyle>
            <a:lvl1pPr marL="0" indent="0" algn="ctr">
              <a:buNone/>
              <a:defRPr sz="3200" b="1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683125" y="2917825"/>
            <a:ext cx="2825750" cy="1603375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8509000" y="2917825"/>
            <a:ext cx="2889250" cy="1603375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896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gion recogn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-2587"/>
            <a:ext cx="12191998" cy="6857998"/>
            <a:chOff x="0" y="-2587"/>
            <a:chExt cx="12191998" cy="6857998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587"/>
              <a:ext cx="12191998" cy="6857998"/>
            </a:xfrm>
            <a:prstGeom prst="rect">
              <a:avLst/>
            </a:prstGeom>
          </p:spPr>
        </p:pic>
        <p:grpSp>
          <p:nvGrpSpPr>
            <p:cNvPr id="14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15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1"/>
            <a:ext cx="10794066" cy="12541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 userDrawn="1"/>
        </p:nvSpPr>
        <p:spPr bwMode="auto">
          <a:xfrm>
            <a:off x="709613" y="2171700"/>
            <a:ext cx="3095625" cy="3095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4548188" y="2171700"/>
            <a:ext cx="3095625" cy="3095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8386763" y="2171700"/>
            <a:ext cx="3095625" cy="30956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04875" y="2917825"/>
            <a:ext cx="2682875" cy="1603375"/>
          </a:xfrm>
        </p:spPr>
        <p:txBody>
          <a:bodyPr rIns="0" anchor="ctr"/>
          <a:lstStyle>
            <a:lvl1pPr marL="0" indent="0" algn="ctr">
              <a:buNone/>
              <a:defRPr sz="3200" b="1">
                <a:solidFill>
                  <a:schemeClr val="bg2"/>
                </a:solidFill>
                <a:effectLst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683125" y="2917825"/>
            <a:ext cx="2825750" cy="1603375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8509000" y="2917825"/>
            <a:ext cx="2889250" cy="1603375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958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gion recogn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2"/>
            <a:ext cx="12192000" cy="6857998"/>
            <a:chOff x="0" y="2"/>
            <a:chExt cx="12192000" cy="6857998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2" y="2"/>
              <a:ext cx="12191998" cy="6857998"/>
              <a:chOff x="2" y="2"/>
              <a:chExt cx="12191998" cy="6857998"/>
            </a:xfrm>
          </p:grpSpPr>
          <p:grpSp>
            <p:nvGrpSpPr>
              <p:cNvPr id="23" name="Group 22"/>
              <p:cNvGrpSpPr/>
              <p:nvPr userDrawn="1"/>
            </p:nvGrpSpPr>
            <p:grpSpPr>
              <a:xfrm>
                <a:off x="2" y="2"/>
                <a:ext cx="12191998" cy="6857998"/>
                <a:chOff x="0" y="-2587"/>
                <a:chExt cx="12191998" cy="6857998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-2587"/>
                  <a:ext cx="12191998" cy="6857998"/>
                </a:xfrm>
                <a:prstGeom prst="rect">
                  <a:avLst/>
                </a:prstGeom>
              </p:spPr>
            </p:pic>
            <p:grpSp>
              <p:nvGrpSpPr>
                <p:cNvPr id="25" name="Group 11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312064" y="6208820"/>
                  <a:ext cx="1417320" cy="318174"/>
                  <a:chOff x="3020" y="3469"/>
                  <a:chExt cx="1440" cy="326"/>
                </a:xfrm>
                <a:solidFill>
                  <a:schemeClr val="bg1"/>
                </a:solidFill>
              </p:grpSpPr>
              <p:sp>
                <p:nvSpPr>
                  <p:cNvPr id="26" name="Freeform 12"/>
                  <p:cNvSpPr>
                    <a:spLocks noChangeAspect="1"/>
                  </p:cNvSpPr>
                  <p:nvPr/>
                </p:nvSpPr>
                <p:spPr bwMode="black">
                  <a:xfrm>
                    <a:off x="4322" y="3575"/>
                    <a:ext cx="132" cy="212"/>
                  </a:xfrm>
                  <a:custGeom>
                    <a:avLst/>
                    <a:gdLst>
                      <a:gd name="T0" fmla="*/ 132 w 132"/>
                      <a:gd name="T1" fmla="*/ 0 h 212"/>
                      <a:gd name="T2" fmla="*/ 128 w 132"/>
                      <a:gd name="T3" fmla="*/ 50 h 212"/>
                      <a:gd name="T4" fmla="*/ 106 w 132"/>
                      <a:gd name="T5" fmla="*/ 50 h 212"/>
                      <a:gd name="T6" fmla="*/ 106 w 132"/>
                      <a:gd name="T7" fmla="*/ 50 h 212"/>
                      <a:gd name="T8" fmla="*/ 96 w 132"/>
                      <a:gd name="T9" fmla="*/ 50 h 212"/>
                      <a:gd name="T10" fmla="*/ 86 w 132"/>
                      <a:gd name="T11" fmla="*/ 54 h 212"/>
                      <a:gd name="T12" fmla="*/ 78 w 132"/>
                      <a:gd name="T13" fmla="*/ 60 h 212"/>
                      <a:gd name="T14" fmla="*/ 70 w 132"/>
                      <a:gd name="T15" fmla="*/ 66 h 212"/>
                      <a:gd name="T16" fmla="*/ 64 w 132"/>
                      <a:gd name="T17" fmla="*/ 74 h 212"/>
                      <a:gd name="T18" fmla="*/ 60 w 132"/>
                      <a:gd name="T19" fmla="*/ 82 h 212"/>
                      <a:gd name="T20" fmla="*/ 58 w 132"/>
                      <a:gd name="T21" fmla="*/ 92 h 212"/>
                      <a:gd name="T22" fmla="*/ 58 w 132"/>
                      <a:gd name="T23" fmla="*/ 100 h 212"/>
                      <a:gd name="T24" fmla="*/ 58 w 132"/>
                      <a:gd name="T25" fmla="*/ 212 h 212"/>
                      <a:gd name="T26" fmla="*/ 0 w 132"/>
                      <a:gd name="T27" fmla="*/ 212 h 212"/>
                      <a:gd name="T28" fmla="*/ 0 w 132"/>
                      <a:gd name="T29" fmla="*/ 0 h 212"/>
                      <a:gd name="T30" fmla="*/ 54 w 132"/>
                      <a:gd name="T31" fmla="*/ 0 h 212"/>
                      <a:gd name="T32" fmla="*/ 56 w 132"/>
                      <a:gd name="T33" fmla="*/ 26 h 212"/>
                      <a:gd name="T34" fmla="*/ 56 w 132"/>
                      <a:gd name="T35" fmla="*/ 26 h 212"/>
                      <a:gd name="T36" fmla="*/ 66 w 132"/>
                      <a:gd name="T37" fmla="*/ 14 h 212"/>
                      <a:gd name="T38" fmla="*/ 78 w 132"/>
                      <a:gd name="T39" fmla="*/ 6 h 212"/>
                      <a:gd name="T40" fmla="*/ 94 w 132"/>
                      <a:gd name="T41" fmla="*/ 2 h 212"/>
                      <a:gd name="T42" fmla="*/ 112 w 132"/>
                      <a:gd name="T43" fmla="*/ 0 h 212"/>
                      <a:gd name="T44" fmla="*/ 132 w 132"/>
                      <a:gd name="T45" fmla="*/ 0 h 212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132"/>
                      <a:gd name="T70" fmla="*/ 0 h 212"/>
                      <a:gd name="T71" fmla="*/ 132 w 132"/>
                      <a:gd name="T72" fmla="*/ 212 h 212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132" h="212">
                        <a:moveTo>
                          <a:pt x="132" y="0"/>
                        </a:moveTo>
                        <a:lnTo>
                          <a:pt x="128" y="50"/>
                        </a:lnTo>
                        <a:lnTo>
                          <a:pt x="106" y="50"/>
                        </a:lnTo>
                        <a:lnTo>
                          <a:pt x="96" y="50"/>
                        </a:lnTo>
                        <a:lnTo>
                          <a:pt x="86" y="54"/>
                        </a:lnTo>
                        <a:lnTo>
                          <a:pt x="78" y="60"/>
                        </a:lnTo>
                        <a:lnTo>
                          <a:pt x="70" y="66"/>
                        </a:lnTo>
                        <a:lnTo>
                          <a:pt x="64" y="74"/>
                        </a:lnTo>
                        <a:lnTo>
                          <a:pt x="60" y="82"/>
                        </a:lnTo>
                        <a:lnTo>
                          <a:pt x="58" y="92"/>
                        </a:lnTo>
                        <a:lnTo>
                          <a:pt x="58" y="100"/>
                        </a:lnTo>
                        <a:lnTo>
                          <a:pt x="58" y="212"/>
                        </a:lnTo>
                        <a:lnTo>
                          <a:pt x="0" y="212"/>
                        </a:lnTo>
                        <a:lnTo>
                          <a:pt x="0" y="0"/>
                        </a:lnTo>
                        <a:lnTo>
                          <a:pt x="54" y="0"/>
                        </a:lnTo>
                        <a:lnTo>
                          <a:pt x="56" y="26"/>
                        </a:lnTo>
                        <a:lnTo>
                          <a:pt x="66" y="14"/>
                        </a:lnTo>
                        <a:lnTo>
                          <a:pt x="78" y="6"/>
                        </a:lnTo>
                        <a:lnTo>
                          <a:pt x="94" y="2"/>
                        </a:lnTo>
                        <a:lnTo>
                          <a:pt x="112" y="0"/>
                        </a:lnTo>
                        <a:lnTo>
                          <a:pt x="1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7" name="Freeform 13"/>
                  <p:cNvSpPr>
                    <a:spLocks noChangeAspect="1"/>
                  </p:cNvSpPr>
                  <p:nvPr/>
                </p:nvSpPr>
                <p:spPr bwMode="black">
                  <a:xfrm>
                    <a:off x="3860" y="3569"/>
                    <a:ext cx="194" cy="218"/>
                  </a:xfrm>
                  <a:custGeom>
                    <a:avLst/>
                    <a:gdLst>
                      <a:gd name="T0" fmla="*/ 194 w 194"/>
                      <a:gd name="T1" fmla="*/ 218 h 218"/>
                      <a:gd name="T2" fmla="*/ 136 w 194"/>
                      <a:gd name="T3" fmla="*/ 218 h 218"/>
                      <a:gd name="T4" fmla="*/ 136 w 194"/>
                      <a:gd name="T5" fmla="*/ 106 h 218"/>
                      <a:gd name="T6" fmla="*/ 136 w 194"/>
                      <a:gd name="T7" fmla="*/ 106 h 218"/>
                      <a:gd name="T8" fmla="*/ 136 w 194"/>
                      <a:gd name="T9" fmla="*/ 88 h 218"/>
                      <a:gd name="T10" fmla="*/ 134 w 194"/>
                      <a:gd name="T11" fmla="*/ 78 h 218"/>
                      <a:gd name="T12" fmla="*/ 132 w 194"/>
                      <a:gd name="T13" fmla="*/ 70 h 218"/>
                      <a:gd name="T14" fmla="*/ 128 w 194"/>
                      <a:gd name="T15" fmla="*/ 64 h 218"/>
                      <a:gd name="T16" fmla="*/ 122 w 194"/>
                      <a:gd name="T17" fmla="*/ 58 h 218"/>
                      <a:gd name="T18" fmla="*/ 112 w 194"/>
                      <a:gd name="T19" fmla="*/ 54 h 218"/>
                      <a:gd name="T20" fmla="*/ 102 w 194"/>
                      <a:gd name="T21" fmla="*/ 52 h 218"/>
                      <a:gd name="T22" fmla="*/ 102 w 194"/>
                      <a:gd name="T23" fmla="*/ 52 h 218"/>
                      <a:gd name="T24" fmla="*/ 90 w 194"/>
                      <a:gd name="T25" fmla="*/ 54 h 218"/>
                      <a:gd name="T26" fmla="*/ 82 w 194"/>
                      <a:gd name="T27" fmla="*/ 56 h 218"/>
                      <a:gd name="T28" fmla="*/ 74 w 194"/>
                      <a:gd name="T29" fmla="*/ 62 h 218"/>
                      <a:gd name="T30" fmla="*/ 68 w 194"/>
                      <a:gd name="T31" fmla="*/ 68 h 218"/>
                      <a:gd name="T32" fmla="*/ 62 w 194"/>
                      <a:gd name="T33" fmla="*/ 76 h 218"/>
                      <a:gd name="T34" fmla="*/ 60 w 194"/>
                      <a:gd name="T35" fmla="*/ 84 h 218"/>
                      <a:gd name="T36" fmla="*/ 58 w 194"/>
                      <a:gd name="T37" fmla="*/ 92 h 218"/>
                      <a:gd name="T38" fmla="*/ 58 w 194"/>
                      <a:gd name="T39" fmla="*/ 102 h 218"/>
                      <a:gd name="T40" fmla="*/ 58 w 194"/>
                      <a:gd name="T41" fmla="*/ 218 h 218"/>
                      <a:gd name="T42" fmla="*/ 0 w 194"/>
                      <a:gd name="T43" fmla="*/ 218 h 218"/>
                      <a:gd name="T44" fmla="*/ 0 w 194"/>
                      <a:gd name="T45" fmla="*/ 6 h 218"/>
                      <a:gd name="T46" fmla="*/ 52 w 194"/>
                      <a:gd name="T47" fmla="*/ 6 h 218"/>
                      <a:gd name="T48" fmla="*/ 54 w 194"/>
                      <a:gd name="T49" fmla="*/ 32 h 218"/>
                      <a:gd name="T50" fmla="*/ 54 w 194"/>
                      <a:gd name="T51" fmla="*/ 32 h 218"/>
                      <a:gd name="T52" fmla="*/ 64 w 194"/>
                      <a:gd name="T53" fmla="*/ 20 h 218"/>
                      <a:gd name="T54" fmla="*/ 78 w 194"/>
                      <a:gd name="T55" fmla="*/ 10 h 218"/>
                      <a:gd name="T56" fmla="*/ 88 w 194"/>
                      <a:gd name="T57" fmla="*/ 6 h 218"/>
                      <a:gd name="T58" fmla="*/ 96 w 194"/>
                      <a:gd name="T59" fmla="*/ 4 h 218"/>
                      <a:gd name="T60" fmla="*/ 106 w 194"/>
                      <a:gd name="T61" fmla="*/ 2 h 218"/>
                      <a:gd name="T62" fmla="*/ 118 w 194"/>
                      <a:gd name="T63" fmla="*/ 0 h 218"/>
                      <a:gd name="T64" fmla="*/ 118 w 194"/>
                      <a:gd name="T65" fmla="*/ 0 h 218"/>
                      <a:gd name="T66" fmla="*/ 138 w 194"/>
                      <a:gd name="T67" fmla="*/ 2 h 218"/>
                      <a:gd name="T68" fmla="*/ 154 w 194"/>
                      <a:gd name="T69" fmla="*/ 8 h 218"/>
                      <a:gd name="T70" fmla="*/ 168 w 194"/>
                      <a:gd name="T71" fmla="*/ 16 h 218"/>
                      <a:gd name="T72" fmla="*/ 178 w 194"/>
                      <a:gd name="T73" fmla="*/ 26 h 218"/>
                      <a:gd name="T74" fmla="*/ 186 w 194"/>
                      <a:gd name="T75" fmla="*/ 40 h 218"/>
                      <a:gd name="T76" fmla="*/ 190 w 194"/>
                      <a:gd name="T77" fmla="*/ 54 h 218"/>
                      <a:gd name="T78" fmla="*/ 194 w 194"/>
                      <a:gd name="T79" fmla="*/ 70 h 218"/>
                      <a:gd name="T80" fmla="*/ 194 w 194"/>
                      <a:gd name="T81" fmla="*/ 86 h 218"/>
                      <a:gd name="T82" fmla="*/ 194 w 194"/>
                      <a:gd name="T83" fmla="*/ 218 h 218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94"/>
                      <a:gd name="T127" fmla="*/ 0 h 218"/>
                      <a:gd name="T128" fmla="*/ 194 w 194"/>
                      <a:gd name="T129" fmla="*/ 218 h 218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94" h="218">
                        <a:moveTo>
                          <a:pt x="194" y="218"/>
                        </a:moveTo>
                        <a:lnTo>
                          <a:pt x="136" y="218"/>
                        </a:lnTo>
                        <a:lnTo>
                          <a:pt x="136" y="106"/>
                        </a:lnTo>
                        <a:lnTo>
                          <a:pt x="136" y="88"/>
                        </a:lnTo>
                        <a:lnTo>
                          <a:pt x="134" y="78"/>
                        </a:lnTo>
                        <a:lnTo>
                          <a:pt x="132" y="70"/>
                        </a:lnTo>
                        <a:lnTo>
                          <a:pt x="128" y="64"/>
                        </a:lnTo>
                        <a:lnTo>
                          <a:pt x="122" y="58"/>
                        </a:lnTo>
                        <a:lnTo>
                          <a:pt x="112" y="54"/>
                        </a:lnTo>
                        <a:lnTo>
                          <a:pt x="102" y="52"/>
                        </a:lnTo>
                        <a:lnTo>
                          <a:pt x="90" y="54"/>
                        </a:lnTo>
                        <a:lnTo>
                          <a:pt x="82" y="56"/>
                        </a:lnTo>
                        <a:lnTo>
                          <a:pt x="74" y="62"/>
                        </a:lnTo>
                        <a:lnTo>
                          <a:pt x="68" y="68"/>
                        </a:lnTo>
                        <a:lnTo>
                          <a:pt x="62" y="76"/>
                        </a:lnTo>
                        <a:lnTo>
                          <a:pt x="60" y="84"/>
                        </a:lnTo>
                        <a:lnTo>
                          <a:pt x="58" y="92"/>
                        </a:lnTo>
                        <a:lnTo>
                          <a:pt x="58" y="102"/>
                        </a:lnTo>
                        <a:lnTo>
                          <a:pt x="58" y="218"/>
                        </a:lnTo>
                        <a:lnTo>
                          <a:pt x="0" y="218"/>
                        </a:lnTo>
                        <a:lnTo>
                          <a:pt x="0" y="6"/>
                        </a:lnTo>
                        <a:lnTo>
                          <a:pt x="52" y="6"/>
                        </a:lnTo>
                        <a:lnTo>
                          <a:pt x="54" y="32"/>
                        </a:lnTo>
                        <a:lnTo>
                          <a:pt x="64" y="20"/>
                        </a:lnTo>
                        <a:lnTo>
                          <a:pt x="78" y="10"/>
                        </a:lnTo>
                        <a:lnTo>
                          <a:pt x="88" y="6"/>
                        </a:lnTo>
                        <a:lnTo>
                          <a:pt x="96" y="4"/>
                        </a:lnTo>
                        <a:lnTo>
                          <a:pt x="106" y="2"/>
                        </a:lnTo>
                        <a:lnTo>
                          <a:pt x="118" y="0"/>
                        </a:lnTo>
                        <a:lnTo>
                          <a:pt x="138" y="2"/>
                        </a:lnTo>
                        <a:lnTo>
                          <a:pt x="154" y="8"/>
                        </a:lnTo>
                        <a:lnTo>
                          <a:pt x="168" y="16"/>
                        </a:lnTo>
                        <a:lnTo>
                          <a:pt x="178" y="26"/>
                        </a:lnTo>
                        <a:lnTo>
                          <a:pt x="186" y="40"/>
                        </a:lnTo>
                        <a:lnTo>
                          <a:pt x="190" y="54"/>
                        </a:lnTo>
                        <a:lnTo>
                          <a:pt x="194" y="70"/>
                        </a:lnTo>
                        <a:lnTo>
                          <a:pt x="194" y="86"/>
                        </a:lnTo>
                        <a:lnTo>
                          <a:pt x="194" y="2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Freeform 14"/>
                  <p:cNvSpPr>
                    <a:spLocks noChangeAspect="1"/>
                  </p:cNvSpPr>
                  <p:nvPr/>
                </p:nvSpPr>
                <p:spPr bwMode="black">
                  <a:xfrm>
                    <a:off x="3720" y="3515"/>
                    <a:ext cx="114" cy="276"/>
                  </a:xfrm>
                  <a:custGeom>
                    <a:avLst/>
                    <a:gdLst>
                      <a:gd name="T0" fmla="*/ 114 w 114"/>
                      <a:gd name="T1" fmla="*/ 224 h 276"/>
                      <a:gd name="T2" fmla="*/ 110 w 114"/>
                      <a:gd name="T3" fmla="*/ 272 h 276"/>
                      <a:gd name="T4" fmla="*/ 110 w 114"/>
                      <a:gd name="T5" fmla="*/ 272 h 276"/>
                      <a:gd name="T6" fmla="*/ 90 w 114"/>
                      <a:gd name="T7" fmla="*/ 276 h 276"/>
                      <a:gd name="T8" fmla="*/ 70 w 114"/>
                      <a:gd name="T9" fmla="*/ 276 h 276"/>
                      <a:gd name="T10" fmla="*/ 70 w 114"/>
                      <a:gd name="T11" fmla="*/ 276 h 276"/>
                      <a:gd name="T12" fmla="*/ 50 w 114"/>
                      <a:gd name="T13" fmla="*/ 276 h 276"/>
                      <a:gd name="T14" fmla="*/ 36 w 114"/>
                      <a:gd name="T15" fmla="*/ 272 h 276"/>
                      <a:gd name="T16" fmla="*/ 24 w 114"/>
                      <a:gd name="T17" fmla="*/ 266 h 276"/>
                      <a:gd name="T18" fmla="*/ 14 w 114"/>
                      <a:gd name="T19" fmla="*/ 258 h 276"/>
                      <a:gd name="T20" fmla="*/ 8 w 114"/>
                      <a:gd name="T21" fmla="*/ 248 h 276"/>
                      <a:gd name="T22" fmla="*/ 2 w 114"/>
                      <a:gd name="T23" fmla="*/ 234 h 276"/>
                      <a:gd name="T24" fmla="*/ 0 w 114"/>
                      <a:gd name="T25" fmla="*/ 220 h 276"/>
                      <a:gd name="T26" fmla="*/ 0 w 114"/>
                      <a:gd name="T27" fmla="*/ 202 h 276"/>
                      <a:gd name="T28" fmla="*/ 0 w 114"/>
                      <a:gd name="T29" fmla="*/ 0 h 276"/>
                      <a:gd name="T30" fmla="*/ 58 w 114"/>
                      <a:gd name="T31" fmla="*/ 0 h 276"/>
                      <a:gd name="T32" fmla="*/ 58 w 114"/>
                      <a:gd name="T33" fmla="*/ 60 h 276"/>
                      <a:gd name="T34" fmla="*/ 114 w 114"/>
                      <a:gd name="T35" fmla="*/ 60 h 276"/>
                      <a:gd name="T36" fmla="*/ 110 w 114"/>
                      <a:gd name="T37" fmla="*/ 110 h 276"/>
                      <a:gd name="T38" fmla="*/ 58 w 114"/>
                      <a:gd name="T39" fmla="*/ 110 h 276"/>
                      <a:gd name="T40" fmla="*/ 58 w 114"/>
                      <a:gd name="T41" fmla="*/ 198 h 276"/>
                      <a:gd name="T42" fmla="*/ 58 w 114"/>
                      <a:gd name="T43" fmla="*/ 198 h 276"/>
                      <a:gd name="T44" fmla="*/ 58 w 114"/>
                      <a:gd name="T45" fmla="*/ 210 h 276"/>
                      <a:gd name="T46" fmla="*/ 62 w 114"/>
                      <a:gd name="T47" fmla="*/ 220 h 276"/>
                      <a:gd name="T48" fmla="*/ 66 w 114"/>
                      <a:gd name="T49" fmla="*/ 224 h 276"/>
                      <a:gd name="T50" fmla="*/ 70 w 114"/>
                      <a:gd name="T51" fmla="*/ 226 h 276"/>
                      <a:gd name="T52" fmla="*/ 84 w 114"/>
                      <a:gd name="T53" fmla="*/ 228 h 276"/>
                      <a:gd name="T54" fmla="*/ 84 w 114"/>
                      <a:gd name="T55" fmla="*/ 228 h 276"/>
                      <a:gd name="T56" fmla="*/ 98 w 114"/>
                      <a:gd name="T57" fmla="*/ 228 h 276"/>
                      <a:gd name="T58" fmla="*/ 114 w 114"/>
                      <a:gd name="T59" fmla="*/ 224 h 276"/>
                      <a:gd name="T60" fmla="*/ 114 w 114"/>
                      <a:gd name="T61" fmla="*/ 224 h 27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w 114"/>
                      <a:gd name="T94" fmla="*/ 0 h 276"/>
                      <a:gd name="T95" fmla="*/ 114 w 114"/>
                      <a:gd name="T96" fmla="*/ 276 h 276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T93" t="T94" r="T95" b="T96"/>
                    <a:pathLst>
                      <a:path w="114" h="276">
                        <a:moveTo>
                          <a:pt x="114" y="224"/>
                        </a:moveTo>
                        <a:lnTo>
                          <a:pt x="110" y="272"/>
                        </a:lnTo>
                        <a:lnTo>
                          <a:pt x="90" y="276"/>
                        </a:lnTo>
                        <a:lnTo>
                          <a:pt x="70" y="276"/>
                        </a:lnTo>
                        <a:lnTo>
                          <a:pt x="50" y="276"/>
                        </a:lnTo>
                        <a:lnTo>
                          <a:pt x="36" y="272"/>
                        </a:lnTo>
                        <a:lnTo>
                          <a:pt x="24" y="266"/>
                        </a:lnTo>
                        <a:lnTo>
                          <a:pt x="14" y="258"/>
                        </a:lnTo>
                        <a:lnTo>
                          <a:pt x="8" y="248"/>
                        </a:lnTo>
                        <a:lnTo>
                          <a:pt x="2" y="234"/>
                        </a:lnTo>
                        <a:lnTo>
                          <a:pt x="0" y="220"/>
                        </a:lnTo>
                        <a:lnTo>
                          <a:pt x="0" y="202"/>
                        </a:lnTo>
                        <a:lnTo>
                          <a:pt x="0" y="0"/>
                        </a:lnTo>
                        <a:lnTo>
                          <a:pt x="58" y="0"/>
                        </a:lnTo>
                        <a:lnTo>
                          <a:pt x="58" y="60"/>
                        </a:lnTo>
                        <a:lnTo>
                          <a:pt x="114" y="60"/>
                        </a:lnTo>
                        <a:lnTo>
                          <a:pt x="110" y="110"/>
                        </a:lnTo>
                        <a:lnTo>
                          <a:pt x="58" y="110"/>
                        </a:lnTo>
                        <a:lnTo>
                          <a:pt x="58" y="198"/>
                        </a:lnTo>
                        <a:lnTo>
                          <a:pt x="58" y="210"/>
                        </a:lnTo>
                        <a:lnTo>
                          <a:pt x="62" y="220"/>
                        </a:lnTo>
                        <a:lnTo>
                          <a:pt x="66" y="224"/>
                        </a:lnTo>
                        <a:lnTo>
                          <a:pt x="70" y="226"/>
                        </a:lnTo>
                        <a:lnTo>
                          <a:pt x="84" y="228"/>
                        </a:lnTo>
                        <a:lnTo>
                          <a:pt x="98" y="228"/>
                        </a:lnTo>
                        <a:lnTo>
                          <a:pt x="114" y="2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Freeform 15"/>
                  <p:cNvSpPr>
                    <a:spLocks noChangeAspect="1"/>
                  </p:cNvSpPr>
                  <p:nvPr/>
                </p:nvSpPr>
                <p:spPr bwMode="black">
                  <a:xfrm>
                    <a:off x="3574" y="3575"/>
                    <a:ext cx="126" cy="212"/>
                  </a:xfrm>
                  <a:custGeom>
                    <a:avLst/>
                    <a:gdLst>
                      <a:gd name="T0" fmla="*/ 126 w 126"/>
                      <a:gd name="T1" fmla="*/ 0 h 212"/>
                      <a:gd name="T2" fmla="*/ 122 w 126"/>
                      <a:gd name="T3" fmla="*/ 50 h 212"/>
                      <a:gd name="T4" fmla="*/ 106 w 126"/>
                      <a:gd name="T5" fmla="*/ 50 h 212"/>
                      <a:gd name="T6" fmla="*/ 106 w 126"/>
                      <a:gd name="T7" fmla="*/ 50 h 212"/>
                      <a:gd name="T8" fmla="*/ 96 w 126"/>
                      <a:gd name="T9" fmla="*/ 50 h 212"/>
                      <a:gd name="T10" fmla="*/ 86 w 126"/>
                      <a:gd name="T11" fmla="*/ 54 h 212"/>
                      <a:gd name="T12" fmla="*/ 76 w 126"/>
                      <a:gd name="T13" fmla="*/ 60 h 212"/>
                      <a:gd name="T14" fmla="*/ 70 w 126"/>
                      <a:gd name="T15" fmla="*/ 66 h 212"/>
                      <a:gd name="T16" fmla="*/ 64 w 126"/>
                      <a:gd name="T17" fmla="*/ 74 h 212"/>
                      <a:gd name="T18" fmla="*/ 60 w 126"/>
                      <a:gd name="T19" fmla="*/ 82 h 212"/>
                      <a:gd name="T20" fmla="*/ 58 w 126"/>
                      <a:gd name="T21" fmla="*/ 92 h 212"/>
                      <a:gd name="T22" fmla="*/ 58 w 126"/>
                      <a:gd name="T23" fmla="*/ 100 h 212"/>
                      <a:gd name="T24" fmla="*/ 58 w 126"/>
                      <a:gd name="T25" fmla="*/ 212 h 212"/>
                      <a:gd name="T26" fmla="*/ 0 w 126"/>
                      <a:gd name="T27" fmla="*/ 212 h 212"/>
                      <a:gd name="T28" fmla="*/ 0 w 126"/>
                      <a:gd name="T29" fmla="*/ 0 h 212"/>
                      <a:gd name="T30" fmla="*/ 54 w 126"/>
                      <a:gd name="T31" fmla="*/ 0 h 212"/>
                      <a:gd name="T32" fmla="*/ 56 w 126"/>
                      <a:gd name="T33" fmla="*/ 26 h 212"/>
                      <a:gd name="T34" fmla="*/ 56 w 126"/>
                      <a:gd name="T35" fmla="*/ 26 h 212"/>
                      <a:gd name="T36" fmla="*/ 66 w 126"/>
                      <a:gd name="T37" fmla="*/ 14 h 212"/>
                      <a:gd name="T38" fmla="*/ 80 w 126"/>
                      <a:gd name="T39" fmla="*/ 6 h 212"/>
                      <a:gd name="T40" fmla="*/ 94 w 126"/>
                      <a:gd name="T41" fmla="*/ 2 h 212"/>
                      <a:gd name="T42" fmla="*/ 112 w 126"/>
                      <a:gd name="T43" fmla="*/ 0 h 212"/>
                      <a:gd name="T44" fmla="*/ 126 w 126"/>
                      <a:gd name="T45" fmla="*/ 0 h 212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126"/>
                      <a:gd name="T70" fmla="*/ 0 h 212"/>
                      <a:gd name="T71" fmla="*/ 126 w 126"/>
                      <a:gd name="T72" fmla="*/ 212 h 212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126" h="212">
                        <a:moveTo>
                          <a:pt x="126" y="0"/>
                        </a:moveTo>
                        <a:lnTo>
                          <a:pt x="122" y="50"/>
                        </a:lnTo>
                        <a:lnTo>
                          <a:pt x="106" y="50"/>
                        </a:lnTo>
                        <a:lnTo>
                          <a:pt x="96" y="50"/>
                        </a:lnTo>
                        <a:lnTo>
                          <a:pt x="86" y="54"/>
                        </a:lnTo>
                        <a:lnTo>
                          <a:pt x="76" y="60"/>
                        </a:lnTo>
                        <a:lnTo>
                          <a:pt x="70" y="66"/>
                        </a:lnTo>
                        <a:lnTo>
                          <a:pt x="64" y="74"/>
                        </a:lnTo>
                        <a:lnTo>
                          <a:pt x="60" y="82"/>
                        </a:lnTo>
                        <a:lnTo>
                          <a:pt x="58" y="92"/>
                        </a:lnTo>
                        <a:lnTo>
                          <a:pt x="58" y="100"/>
                        </a:lnTo>
                        <a:lnTo>
                          <a:pt x="58" y="212"/>
                        </a:lnTo>
                        <a:lnTo>
                          <a:pt x="0" y="212"/>
                        </a:lnTo>
                        <a:lnTo>
                          <a:pt x="0" y="0"/>
                        </a:lnTo>
                        <a:lnTo>
                          <a:pt x="54" y="0"/>
                        </a:lnTo>
                        <a:lnTo>
                          <a:pt x="56" y="26"/>
                        </a:lnTo>
                        <a:lnTo>
                          <a:pt x="66" y="14"/>
                        </a:lnTo>
                        <a:lnTo>
                          <a:pt x="80" y="6"/>
                        </a:lnTo>
                        <a:lnTo>
                          <a:pt x="94" y="2"/>
                        </a:lnTo>
                        <a:lnTo>
                          <a:pt x="112" y="0"/>
                        </a:lnTo>
                        <a:lnTo>
                          <a:pt x="12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Freeform 16"/>
                  <p:cNvSpPr>
                    <a:spLocks noChangeAspect="1"/>
                  </p:cNvSpPr>
                  <p:nvPr/>
                </p:nvSpPr>
                <p:spPr bwMode="black">
                  <a:xfrm>
                    <a:off x="3020" y="3469"/>
                    <a:ext cx="294" cy="326"/>
                  </a:xfrm>
                  <a:custGeom>
                    <a:avLst/>
                    <a:gdLst>
                      <a:gd name="T0" fmla="*/ 294 w 294"/>
                      <a:gd name="T1" fmla="*/ 296 h 326"/>
                      <a:gd name="T2" fmla="*/ 234 w 294"/>
                      <a:gd name="T3" fmla="*/ 320 h 326"/>
                      <a:gd name="T4" fmla="*/ 202 w 294"/>
                      <a:gd name="T5" fmla="*/ 326 h 326"/>
                      <a:gd name="T6" fmla="*/ 164 w 294"/>
                      <a:gd name="T7" fmla="*/ 326 h 326"/>
                      <a:gd name="T8" fmla="*/ 148 w 294"/>
                      <a:gd name="T9" fmla="*/ 326 h 326"/>
                      <a:gd name="T10" fmla="*/ 114 w 294"/>
                      <a:gd name="T11" fmla="*/ 320 h 326"/>
                      <a:gd name="T12" fmla="*/ 84 w 294"/>
                      <a:gd name="T13" fmla="*/ 308 h 326"/>
                      <a:gd name="T14" fmla="*/ 58 w 294"/>
                      <a:gd name="T15" fmla="*/ 292 h 326"/>
                      <a:gd name="T16" fmla="*/ 36 w 294"/>
                      <a:gd name="T17" fmla="*/ 272 h 326"/>
                      <a:gd name="T18" fmla="*/ 20 w 294"/>
                      <a:gd name="T19" fmla="*/ 246 h 326"/>
                      <a:gd name="T20" fmla="*/ 8 w 294"/>
                      <a:gd name="T21" fmla="*/ 216 h 326"/>
                      <a:gd name="T22" fmla="*/ 2 w 294"/>
                      <a:gd name="T23" fmla="*/ 182 h 326"/>
                      <a:gd name="T24" fmla="*/ 0 w 294"/>
                      <a:gd name="T25" fmla="*/ 164 h 326"/>
                      <a:gd name="T26" fmla="*/ 4 w 294"/>
                      <a:gd name="T27" fmla="*/ 128 h 326"/>
                      <a:gd name="T28" fmla="*/ 12 w 294"/>
                      <a:gd name="T29" fmla="*/ 96 h 326"/>
                      <a:gd name="T30" fmla="*/ 28 w 294"/>
                      <a:gd name="T31" fmla="*/ 68 h 326"/>
                      <a:gd name="T32" fmla="*/ 48 w 294"/>
                      <a:gd name="T33" fmla="*/ 44 h 326"/>
                      <a:gd name="T34" fmla="*/ 72 w 294"/>
                      <a:gd name="T35" fmla="*/ 26 h 326"/>
                      <a:gd name="T36" fmla="*/ 100 w 294"/>
                      <a:gd name="T37" fmla="*/ 12 h 326"/>
                      <a:gd name="T38" fmla="*/ 130 w 294"/>
                      <a:gd name="T39" fmla="*/ 2 h 326"/>
                      <a:gd name="T40" fmla="*/ 164 w 294"/>
                      <a:gd name="T41" fmla="*/ 0 h 326"/>
                      <a:gd name="T42" fmla="*/ 182 w 294"/>
                      <a:gd name="T43" fmla="*/ 0 h 326"/>
                      <a:gd name="T44" fmla="*/ 216 w 294"/>
                      <a:gd name="T45" fmla="*/ 4 h 326"/>
                      <a:gd name="T46" fmla="*/ 248 w 294"/>
                      <a:gd name="T47" fmla="*/ 14 h 326"/>
                      <a:gd name="T48" fmla="*/ 276 w 294"/>
                      <a:gd name="T49" fmla="*/ 30 h 326"/>
                      <a:gd name="T50" fmla="*/ 250 w 294"/>
                      <a:gd name="T51" fmla="*/ 82 h 326"/>
                      <a:gd name="T52" fmla="*/ 232 w 294"/>
                      <a:gd name="T53" fmla="*/ 70 h 326"/>
                      <a:gd name="T54" fmla="*/ 188 w 294"/>
                      <a:gd name="T55" fmla="*/ 56 h 326"/>
                      <a:gd name="T56" fmla="*/ 162 w 294"/>
                      <a:gd name="T57" fmla="*/ 56 h 326"/>
                      <a:gd name="T58" fmla="*/ 122 w 294"/>
                      <a:gd name="T59" fmla="*/ 64 h 326"/>
                      <a:gd name="T60" fmla="*/ 90 w 294"/>
                      <a:gd name="T61" fmla="*/ 86 h 326"/>
                      <a:gd name="T62" fmla="*/ 72 w 294"/>
                      <a:gd name="T63" fmla="*/ 120 h 326"/>
                      <a:gd name="T64" fmla="*/ 64 w 294"/>
                      <a:gd name="T65" fmla="*/ 160 h 326"/>
                      <a:gd name="T66" fmla="*/ 66 w 294"/>
                      <a:gd name="T67" fmla="*/ 184 h 326"/>
                      <a:gd name="T68" fmla="*/ 80 w 294"/>
                      <a:gd name="T69" fmla="*/ 224 h 326"/>
                      <a:gd name="T70" fmla="*/ 106 w 294"/>
                      <a:gd name="T71" fmla="*/ 254 h 326"/>
                      <a:gd name="T72" fmla="*/ 144 w 294"/>
                      <a:gd name="T73" fmla="*/ 270 h 326"/>
                      <a:gd name="T74" fmla="*/ 166 w 294"/>
                      <a:gd name="T75" fmla="*/ 272 h 326"/>
                      <a:gd name="T76" fmla="*/ 204 w 294"/>
                      <a:gd name="T77" fmla="*/ 270 h 326"/>
                      <a:gd name="T78" fmla="*/ 234 w 294"/>
                      <a:gd name="T79" fmla="*/ 260 h 326"/>
                      <a:gd name="T80" fmla="*/ 170 w 294"/>
                      <a:gd name="T81" fmla="*/ 194 h 326"/>
                      <a:gd name="T82" fmla="*/ 294 w 294"/>
                      <a:gd name="T83" fmla="*/ 140 h 32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294"/>
                      <a:gd name="T127" fmla="*/ 0 h 326"/>
                      <a:gd name="T128" fmla="*/ 294 w 294"/>
                      <a:gd name="T129" fmla="*/ 326 h 32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294" h="326">
                        <a:moveTo>
                          <a:pt x="294" y="296"/>
                        </a:moveTo>
                        <a:lnTo>
                          <a:pt x="294" y="296"/>
                        </a:lnTo>
                        <a:lnTo>
                          <a:pt x="266" y="310"/>
                        </a:lnTo>
                        <a:lnTo>
                          <a:pt x="234" y="320"/>
                        </a:lnTo>
                        <a:lnTo>
                          <a:pt x="218" y="322"/>
                        </a:lnTo>
                        <a:lnTo>
                          <a:pt x="202" y="326"/>
                        </a:lnTo>
                        <a:lnTo>
                          <a:pt x="184" y="326"/>
                        </a:lnTo>
                        <a:lnTo>
                          <a:pt x="164" y="326"/>
                        </a:lnTo>
                        <a:lnTo>
                          <a:pt x="148" y="326"/>
                        </a:lnTo>
                        <a:lnTo>
                          <a:pt x="130" y="324"/>
                        </a:lnTo>
                        <a:lnTo>
                          <a:pt x="114" y="320"/>
                        </a:lnTo>
                        <a:lnTo>
                          <a:pt x="98" y="314"/>
                        </a:lnTo>
                        <a:lnTo>
                          <a:pt x="84" y="308"/>
                        </a:lnTo>
                        <a:lnTo>
                          <a:pt x="70" y="300"/>
                        </a:lnTo>
                        <a:lnTo>
                          <a:pt x="58" y="292"/>
                        </a:lnTo>
                        <a:lnTo>
                          <a:pt x="46" y="282"/>
                        </a:lnTo>
                        <a:lnTo>
                          <a:pt x="36" y="272"/>
                        </a:lnTo>
                        <a:lnTo>
                          <a:pt x="28" y="258"/>
                        </a:lnTo>
                        <a:lnTo>
                          <a:pt x="20" y="246"/>
                        </a:lnTo>
                        <a:lnTo>
                          <a:pt x="12" y="232"/>
                        </a:lnTo>
                        <a:lnTo>
                          <a:pt x="8" y="216"/>
                        </a:lnTo>
                        <a:lnTo>
                          <a:pt x="4" y="200"/>
                        </a:lnTo>
                        <a:lnTo>
                          <a:pt x="2" y="182"/>
                        </a:lnTo>
                        <a:lnTo>
                          <a:pt x="0" y="164"/>
                        </a:lnTo>
                        <a:lnTo>
                          <a:pt x="2" y="146"/>
                        </a:lnTo>
                        <a:lnTo>
                          <a:pt x="4" y="128"/>
                        </a:lnTo>
                        <a:lnTo>
                          <a:pt x="8" y="112"/>
                        </a:lnTo>
                        <a:lnTo>
                          <a:pt x="12" y="96"/>
                        </a:lnTo>
                        <a:lnTo>
                          <a:pt x="20" y="82"/>
                        </a:lnTo>
                        <a:lnTo>
                          <a:pt x="28" y="68"/>
                        </a:lnTo>
                        <a:lnTo>
                          <a:pt x="36" y="56"/>
                        </a:lnTo>
                        <a:lnTo>
                          <a:pt x="48" y="44"/>
                        </a:lnTo>
                        <a:lnTo>
                          <a:pt x="58" y="34"/>
                        </a:lnTo>
                        <a:lnTo>
                          <a:pt x="72" y="26"/>
                        </a:lnTo>
                        <a:lnTo>
                          <a:pt x="84" y="18"/>
                        </a:lnTo>
                        <a:lnTo>
                          <a:pt x="100" y="12"/>
                        </a:lnTo>
                        <a:lnTo>
                          <a:pt x="114" y="6"/>
                        </a:lnTo>
                        <a:lnTo>
                          <a:pt x="130" y="2"/>
                        </a:lnTo>
                        <a:lnTo>
                          <a:pt x="148" y="0"/>
                        </a:lnTo>
                        <a:lnTo>
                          <a:pt x="164" y="0"/>
                        </a:lnTo>
                        <a:lnTo>
                          <a:pt x="182" y="0"/>
                        </a:lnTo>
                        <a:lnTo>
                          <a:pt x="200" y="2"/>
                        </a:lnTo>
                        <a:lnTo>
                          <a:pt x="216" y="4"/>
                        </a:lnTo>
                        <a:lnTo>
                          <a:pt x="232" y="8"/>
                        </a:lnTo>
                        <a:lnTo>
                          <a:pt x="248" y="14"/>
                        </a:lnTo>
                        <a:lnTo>
                          <a:pt x="262" y="22"/>
                        </a:lnTo>
                        <a:lnTo>
                          <a:pt x="276" y="30"/>
                        </a:lnTo>
                        <a:lnTo>
                          <a:pt x="290" y="40"/>
                        </a:lnTo>
                        <a:lnTo>
                          <a:pt x="250" y="82"/>
                        </a:lnTo>
                        <a:lnTo>
                          <a:pt x="232" y="70"/>
                        </a:lnTo>
                        <a:lnTo>
                          <a:pt x="212" y="62"/>
                        </a:lnTo>
                        <a:lnTo>
                          <a:pt x="188" y="56"/>
                        </a:lnTo>
                        <a:lnTo>
                          <a:pt x="162" y="56"/>
                        </a:lnTo>
                        <a:lnTo>
                          <a:pt x="140" y="58"/>
                        </a:lnTo>
                        <a:lnTo>
                          <a:pt x="122" y="64"/>
                        </a:lnTo>
                        <a:lnTo>
                          <a:pt x="104" y="74"/>
                        </a:lnTo>
                        <a:lnTo>
                          <a:pt x="90" y="86"/>
                        </a:lnTo>
                        <a:lnTo>
                          <a:pt x="80" y="102"/>
                        </a:lnTo>
                        <a:lnTo>
                          <a:pt x="72" y="120"/>
                        </a:lnTo>
                        <a:lnTo>
                          <a:pt x="66" y="140"/>
                        </a:lnTo>
                        <a:lnTo>
                          <a:pt x="64" y="160"/>
                        </a:lnTo>
                        <a:lnTo>
                          <a:pt x="66" y="184"/>
                        </a:lnTo>
                        <a:lnTo>
                          <a:pt x="72" y="206"/>
                        </a:lnTo>
                        <a:lnTo>
                          <a:pt x="80" y="224"/>
                        </a:lnTo>
                        <a:lnTo>
                          <a:pt x="92" y="240"/>
                        </a:lnTo>
                        <a:lnTo>
                          <a:pt x="106" y="254"/>
                        </a:lnTo>
                        <a:lnTo>
                          <a:pt x="124" y="262"/>
                        </a:lnTo>
                        <a:lnTo>
                          <a:pt x="144" y="270"/>
                        </a:lnTo>
                        <a:lnTo>
                          <a:pt x="166" y="272"/>
                        </a:lnTo>
                        <a:lnTo>
                          <a:pt x="186" y="272"/>
                        </a:lnTo>
                        <a:lnTo>
                          <a:pt x="204" y="270"/>
                        </a:lnTo>
                        <a:lnTo>
                          <a:pt x="220" y="266"/>
                        </a:lnTo>
                        <a:lnTo>
                          <a:pt x="234" y="260"/>
                        </a:lnTo>
                        <a:lnTo>
                          <a:pt x="234" y="194"/>
                        </a:lnTo>
                        <a:lnTo>
                          <a:pt x="170" y="194"/>
                        </a:lnTo>
                        <a:lnTo>
                          <a:pt x="174" y="140"/>
                        </a:lnTo>
                        <a:lnTo>
                          <a:pt x="294" y="140"/>
                        </a:lnTo>
                        <a:lnTo>
                          <a:pt x="294" y="29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Freeform 17"/>
                  <p:cNvSpPr>
                    <a:spLocks noChangeAspect="1" noEditPoints="1"/>
                  </p:cNvSpPr>
                  <p:nvPr/>
                </p:nvSpPr>
                <p:spPr bwMode="black">
                  <a:xfrm>
                    <a:off x="4080" y="3569"/>
                    <a:ext cx="216" cy="224"/>
                  </a:xfrm>
                  <a:custGeom>
                    <a:avLst/>
                    <a:gdLst>
                      <a:gd name="T0" fmla="*/ 58 w 216"/>
                      <a:gd name="T1" fmla="*/ 132 h 224"/>
                      <a:gd name="T2" fmla="*/ 60 w 216"/>
                      <a:gd name="T3" fmla="*/ 142 h 224"/>
                      <a:gd name="T4" fmla="*/ 70 w 216"/>
                      <a:gd name="T5" fmla="*/ 158 h 224"/>
                      <a:gd name="T6" fmla="*/ 84 w 216"/>
                      <a:gd name="T7" fmla="*/ 170 h 224"/>
                      <a:gd name="T8" fmla="*/ 102 w 216"/>
                      <a:gd name="T9" fmla="*/ 176 h 224"/>
                      <a:gd name="T10" fmla="*/ 112 w 216"/>
                      <a:gd name="T11" fmla="*/ 176 h 224"/>
                      <a:gd name="T12" fmla="*/ 144 w 216"/>
                      <a:gd name="T13" fmla="*/ 172 h 224"/>
                      <a:gd name="T14" fmla="*/ 170 w 216"/>
                      <a:gd name="T15" fmla="*/ 150 h 224"/>
                      <a:gd name="T16" fmla="*/ 208 w 216"/>
                      <a:gd name="T17" fmla="*/ 180 h 224"/>
                      <a:gd name="T18" fmla="*/ 188 w 216"/>
                      <a:gd name="T19" fmla="*/ 200 h 224"/>
                      <a:gd name="T20" fmla="*/ 164 w 216"/>
                      <a:gd name="T21" fmla="*/ 214 h 224"/>
                      <a:gd name="T22" fmla="*/ 140 w 216"/>
                      <a:gd name="T23" fmla="*/ 222 h 224"/>
                      <a:gd name="T24" fmla="*/ 112 w 216"/>
                      <a:gd name="T25" fmla="*/ 224 h 224"/>
                      <a:gd name="T26" fmla="*/ 90 w 216"/>
                      <a:gd name="T27" fmla="*/ 222 h 224"/>
                      <a:gd name="T28" fmla="*/ 50 w 216"/>
                      <a:gd name="T29" fmla="*/ 206 h 224"/>
                      <a:gd name="T30" fmla="*/ 20 w 216"/>
                      <a:gd name="T31" fmla="*/ 178 h 224"/>
                      <a:gd name="T32" fmla="*/ 2 w 216"/>
                      <a:gd name="T33" fmla="*/ 136 h 224"/>
                      <a:gd name="T34" fmla="*/ 0 w 216"/>
                      <a:gd name="T35" fmla="*/ 112 h 224"/>
                      <a:gd name="T36" fmla="*/ 8 w 216"/>
                      <a:gd name="T37" fmla="*/ 66 h 224"/>
                      <a:gd name="T38" fmla="*/ 32 w 216"/>
                      <a:gd name="T39" fmla="*/ 32 h 224"/>
                      <a:gd name="T40" fmla="*/ 68 w 216"/>
                      <a:gd name="T41" fmla="*/ 8 h 224"/>
                      <a:gd name="T42" fmla="*/ 110 w 216"/>
                      <a:gd name="T43" fmla="*/ 0 h 224"/>
                      <a:gd name="T44" fmla="*/ 134 w 216"/>
                      <a:gd name="T45" fmla="*/ 2 h 224"/>
                      <a:gd name="T46" fmla="*/ 174 w 216"/>
                      <a:gd name="T47" fmla="*/ 18 h 224"/>
                      <a:gd name="T48" fmla="*/ 200 w 216"/>
                      <a:gd name="T49" fmla="*/ 46 h 224"/>
                      <a:gd name="T50" fmla="*/ 214 w 216"/>
                      <a:gd name="T51" fmla="*/ 90 h 224"/>
                      <a:gd name="T52" fmla="*/ 216 w 216"/>
                      <a:gd name="T53" fmla="*/ 132 h 224"/>
                      <a:gd name="T54" fmla="*/ 158 w 216"/>
                      <a:gd name="T55" fmla="*/ 88 h 224"/>
                      <a:gd name="T56" fmla="*/ 154 w 216"/>
                      <a:gd name="T57" fmla="*/ 70 h 224"/>
                      <a:gd name="T58" fmla="*/ 144 w 216"/>
                      <a:gd name="T59" fmla="*/ 56 h 224"/>
                      <a:gd name="T60" fmla="*/ 128 w 216"/>
                      <a:gd name="T61" fmla="*/ 48 h 224"/>
                      <a:gd name="T62" fmla="*/ 108 w 216"/>
                      <a:gd name="T63" fmla="*/ 46 h 224"/>
                      <a:gd name="T64" fmla="*/ 98 w 216"/>
                      <a:gd name="T65" fmla="*/ 46 h 224"/>
                      <a:gd name="T66" fmla="*/ 82 w 216"/>
                      <a:gd name="T67" fmla="*/ 52 h 224"/>
                      <a:gd name="T68" fmla="*/ 68 w 216"/>
                      <a:gd name="T69" fmla="*/ 64 h 224"/>
                      <a:gd name="T70" fmla="*/ 60 w 216"/>
                      <a:gd name="T71" fmla="*/ 80 h 224"/>
                      <a:gd name="T72" fmla="*/ 158 w 216"/>
                      <a:gd name="T73" fmla="*/ 88 h 224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216"/>
                      <a:gd name="T112" fmla="*/ 0 h 224"/>
                      <a:gd name="T113" fmla="*/ 216 w 216"/>
                      <a:gd name="T114" fmla="*/ 224 h 224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216" h="224">
                        <a:moveTo>
                          <a:pt x="216" y="132"/>
                        </a:moveTo>
                        <a:lnTo>
                          <a:pt x="58" y="132"/>
                        </a:lnTo>
                        <a:lnTo>
                          <a:pt x="60" y="142"/>
                        </a:lnTo>
                        <a:lnTo>
                          <a:pt x="64" y="150"/>
                        </a:lnTo>
                        <a:lnTo>
                          <a:pt x="70" y="158"/>
                        </a:lnTo>
                        <a:lnTo>
                          <a:pt x="76" y="164"/>
                        </a:lnTo>
                        <a:lnTo>
                          <a:pt x="84" y="170"/>
                        </a:lnTo>
                        <a:lnTo>
                          <a:pt x="92" y="174"/>
                        </a:lnTo>
                        <a:lnTo>
                          <a:pt x="102" y="176"/>
                        </a:lnTo>
                        <a:lnTo>
                          <a:pt x="112" y="176"/>
                        </a:lnTo>
                        <a:lnTo>
                          <a:pt x="128" y="176"/>
                        </a:lnTo>
                        <a:lnTo>
                          <a:pt x="144" y="172"/>
                        </a:lnTo>
                        <a:lnTo>
                          <a:pt x="156" y="162"/>
                        </a:lnTo>
                        <a:lnTo>
                          <a:pt x="170" y="150"/>
                        </a:lnTo>
                        <a:lnTo>
                          <a:pt x="208" y="180"/>
                        </a:lnTo>
                        <a:lnTo>
                          <a:pt x="198" y="190"/>
                        </a:lnTo>
                        <a:lnTo>
                          <a:pt x="188" y="200"/>
                        </a:lnTo>
                        <a:lnTo>
                          <a:pt x="176" y="208"/>
                        </a:lnTo>
                        <a:lnTo>
                          <a:pt x="164" y="214"/>
                        </a:lnTo>
                        <a:lnTo>
                          <a:pt x="152" y="218"/>
                        </a:lnTo>
                        <a:lnTo>
                          <a:pt x="140" y="222"/>
                        </a:lnTo>
                        <a:lnTo>
                          <a:pt x="126" y="224"/>
                        </a:lnTo>
                        <a:lnTo>
                          <a:pt x="112" y="224"/>
                        </a:lnTo>
                        <a:lnTo>
                          <a:pt x="90" y="222"/>
                        </a:lnTo>
                        <a:lnTo>
                          <a:pt x="68" y="216"/>
                        </a:lnTo>
                        <a:lnTo>
                          <a:pt x="50" y="206"/>
                        </a:lnTo>
                        <a:lnTo>
                          <a:pt x="32" y="194"/>
                        </a:lnTo>
                        <a:lnTo>
                          <a:pt x="20" y="178"/>
                        </a:lnTo>
                        <a:lnTo>
                          <a:pt x="10" y="158"/>
                        </a:lnTo>
                        <a:lnTo>
                          <a:pt x="2" y="136"/>
                        </a:lnTo>
                        <a:lnTo>
                          <a:pt x="0" y="112"/>
                        </a:lnTo>
                        <a:lnTo>
                          <a:pt x="2" y="88"/>
                        </a:lnTo>
                        <a:lnTo>
                          <a:pt x="8" y="66"/>
                        </a:lnTo>
                        <a:lnTo>
                          <a:pt x="18" y="48"/>
                        </a:lnTo>
                        <a:lnTo>
                          <a:pt x="32" y="32"/>
                        </a:lnTo>
                        <a:lnTo>
                          <a:pt x="48" y="18"/>
                        </a:lnTo>
                        <a:lnTo>
                          <a:pt x="68" y="8"/>
                        </a:lnTo>
                        <a:lnTo>
                          <a:pt x="88" y="2"/>
                        </a:lnTo>
                        <a:lnTo>
                          <a:pt x="110" y="0"/>
                        </a:lnTo>
                        <a:lnTo>
                          <a:pt x="134" y="2"/>
                        </a:lnTo>
                        <a:lnTo>
                          <a:pt x="156" y="8"/>
                        </a:lnTo>
                        <a:lnTo>
                          <a:pt x="174" y="18"/>
                        </a:lnTo>
                        <a:lnTo>
                          <a:pt x="190" y="30"/>
                        </a:lnTo>
                        <a:lnTo>
                          <a:pt x="200" y="46"/>
                        </a:lnTo>
                        <a:lnTo>
                          <a:pt x="210" y="66"/>
                        </a:lnTo>
                        <a:lnTo>
                          <a:pt x="214" y="90"/>
                        </a:lnTo>
                        <a:lnTo>
                          <a:pt x="216" y="116"/>
                        </a:lnTo>
                        <a:lnTo>
                          <a:pt x="216" y="132"/>
                        </a:lnTo>
                        <a:close/>
                        <a:moveTo>
                          <a:pt x="158" y="88"/>
                        </a:moveTo>
                        <a:lnTo>
                          <a:pt x="158" y="88"/>
                        </a:lnTo>
                        <a:lnTo>
                          <a:pt x="158" y="78"/>
                        </a:lnTo>
                        <a:lnTo>
                          <a:pt x="154" y="70"/>
                        </a:lnTo>
                        <a:lnTo>
                          <a:pt x="150" y="62"/>
                        </a:lnTo>
                        <a:lnTo>
                          <a:pt x="144" y="56"/>
                        </a:lnTo>
                        <a:lnTo>
                          <a:pt x="136" y="52"/>
                        </a:lnTo>
                        <a:lnTo>
                          <a:pt x="128" y="48"/>
                        </a:lnTo>
                        <a:lnTo>
                          <a:pt x="120" y="46"/>
                        </a:lnTo>
                        <a:lnTo>
                          <a:pt x="108" y="46"/>
                        </a:lnTo>
                        <a:lnTo>
                          <a:pt x="98" y="46"/>
                        </a:lnTo>
                        <a:lnTo>
                          <a:pt x="90" y="48"/>
                        </a:lnTo>
                        <a:lnTo>
                          <a:pt x="82" y="52"/>
                        </a:lnTo>
                        <a:lnTo>
                          <a:pt x="74" y="58"/>
                        </a:lnTo>
                        <a:lnTo>
                          <a:pt x="68" y="64"/>
                        </a:lnTo>
                        <a:lnTo>
                          <a:pt x="64" y="72"/>
                        </a:lnTo>
                        <a:lnTo>
                          <a:pt x="60" y="80"/>
                        </a:lnTo>
                        <a:lnTo>
                          <a:pt x="58" y="88"/>
                        </a:lnTo>
                        <a:lnTo>
                          <a:pt x="158" y="8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2" name="Freeform 18"/>
                  <p:cNvSpPr>
                    <a:spLocks noChangeAspect="1" noEditPoints="1"/>
                  </p:cNvSpPr>
                  <p:nvPr/>
                </p:nvSpPr>
                <p:spPr bwMode="black">
                  <a:xfrm>
                    <a:off x="3342" y="3569"/>
                    <a:ext cx="196" cy="224"/>
                  </a:xfrm>
                  <a:custGeom>
                    <a:avLst/>
                    <a:gdLst>
                      <a:gd name="T0" fmla="*/ 196 w 196"/>
                      <a:gd name="T1" fmla="*/ 218 h 224"/>
                      <a:gd name="T2" fmla="*/ 144 w 196"/>
                      <a:gd name="T3" fmla="*/ 198 h 224"/>
                      <a:gd name="T4" fmla="*/ 138 w 196"/>
                      <a:gd name="T5" fmla="*/ 204 h 224"/>
                      <a:gd name="T6" fmla="*/ 114 w 196"/>
                      <a:gd name="T7" fmla="*/ 218 h 224"/>
                      <a:gd name="T8" fmla="*/ 78 w 196"/>
                      <a:gd name="T9" fmla="*/ 224 h 224"/>
                      <a:gd name="T10" fmla="*/ 62 w 196"/>
                      <a:gd name="T11" fmla="*/ 224 h 224"/>
                      <a:gd name="T12" fmla="*/ 36 w 196"/>
                      <a:gd name="T13" fmla="*/ 216 h 224"/>
                      <a:gd name="T14" fmla="*/ 14 w 196"/>
                      <a:gd name="T15" fmla="*/ 200 h 224"/>
                      <a:gd name="T16" fmla="*/ 2 w 196"/>
                      <a:gd name="T17" fmla="*/ 176 h 224"/>
                      <a:gd name="T18" fmla="*/ 0 w 196"/>
                      <a:gd name="T19" fmla="*/ 160 h 224"/>
                      <a:gd name="T20" fmla="*/ 4 w 196"/>
                      <a:gd name="T21" fmla="*/ 136 h 224"/>
                      <a:gd name="T22" fmla="*/ 12 w 196"/>
                      <a:gd name="T23" fmla="*/ 118 h 224"/>
                      <a:gd name="T24" fmla="*/ 28 w 196"/>
                      <a:gd name="T25" fmla="*/ 104 h 224"/>
                      <a:gd name="T26" fmla="*/ 46 w 196"/>
                      <a:gd name="T27" fmla="*/ 96 h 224"/>
                      <a:gd name="T28" fmla="*/ 88 w 196"/>
                      <a:gd name="T29" fmla="*/ 86 h 224"/>
                      <a:gd name="T30" fmla="*/ 130 w 196"/>
                      <a:gd name="T31" fmla="*/ 84 h 224"/>
                      <a:gd name="T32" fmla="*/ 140 w 196"/>
                      <a:gd name="T33" fmla="*/ 82 h 224"/>
                      <a:gd name="T34" fmla="*/ 140 w 196"/>
                      <a:gd name="T35" fmla="*/ 72 h 224"/>
                      <a:gd name="T36" fmla="*/ 134 w 196"/>
                      <a:gd name="T37" fmla="*/ 60 h 224"/>
                      <a:gd name="T38" fmla="*/ 124 w 196"/>
                      <a:gd name="T39" fmla="*/ 50 h 224"/>
                      <a:gd name="T40" fmla="*/ 106 w 196"/>
                      <a:gd name="T41" fmla="*/ 46 h 224"/>
                      <a:gd name="T42" fmla="*/ 96 w 196"/>
                      <a:gd name="T43" fmla="*/ 46 h 224"/>
                      <a:gd name="T44" fmla="*/ 66 w 196"/>
                      <a:gd name="T45" fmla="*/ 52 h 224"/>
                      <a:gd name="T46" fmla="*/ 40 w 196"/>
                      <a:gd name="T47" fmla="*/ 68 h 224"/>
                      <a:gd name="T48" fmla="*/ 6 w 196"/>
                      <a:gd name="T49" fmla="*/ 34 h 224"/>
                      <a:gd name="T50" fmla="*/ 28 w 196"/>
                      <a:gd name="T51" fmla="*/ 18 h 224"/>
                      <a:gd name="T52" fmla="*/ 76 w 196"/>
                      <a:gd name="T53" fmla="*/ 2 h 224"/>
                      <a:gd name="T54" fmla="*/ 100 w 196"/>
                      <a:gd name="T55" fmla="*/ 0 h 224"/>
                      <a:gd name="T56" fmla="*/ 144 w 196"/>
                      <a:gd name="T57" fmla="*/ 6 h 224"/>
                      <a:gd name="T58" fmla="*/ 174 w 196"/>
                      <a:gd name="T59" fmla="*/ 22 h 224"/>
                      <a:gd name="T60" fmla="*/ 190 w 196"/>
                      <a:gd name="T61" fmla="*/ 46 h 224"/>
                      <a:gd name="T62" fmla="*/ 196 w 196"/>
                      <a:gd name="T63" fmla="*/ 80 h 224"/>
                      <a:gd name="T64" fmla="*/ 140 w 196"/>
                      <a:gd name="T65" fmla="*/ 126 h 224"/>
                      <a:gd name="T66" fmla="*/ 132 w 196"/>
                      <a:gd name="T67" fmla="*/ 126 h 224"/>
                      <a:gd name="T68" fmla="*/ 96 w 196"/>
                      <a:gd name="T69" fmla="*/ 128 h 224"/>
                      <a:gd name="T70" fmla="*/ 74 w 196"/>
                      <a:gd name="T71" fmla="*/ 134 h 224"/>
                      <a:gd name="T72" fmla="*/ 60 w 196"/>
                      <a:gd name="T73" fmla="*/ 146 h 224"/>
                      <a:gd name="T74" fmla="*/ 58 w 196"/>
                      <a:gd name="T75" fmla="*/ 156 h 224"/>
                      <a:gd name="T76" fmla="*/ 62 w 196"/>
                      <a:gd name="T77" fmla="*/ 168 h 224"/>
                      <a:gd name="T78" fmla="*/ 70 w 196"/>
                      <a:gd name="T79" fmla="*/ 176 h 224"/>
                      <a:gd name="T80" fmla="*/ 84 w 196"/>
                      <a:gd name="T81" fmla="*/ 180 h 224"/>
                      <a:gd name="T82" fmla="*/ 114 w 196"/>
                      <a:gd name="T83" fmla="*/ 174 h 224"/>
                      <a:gd name="T84" fmla="*/ 128 w 196"/>
                      <a:gd name="T85" fmla="*/ 164 h 224"/>
                      <a:gd name="T86" fmla="*/ 138 w 196"/>
                      <a:gd name="T87" fmla="*/ 152 h 224"/>
                      <a:gd name="T88" fmla="*/ 140 w 196"/>
                      <a:gd name="T89" fmla="*/ 134 h 224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196"/>
                      <a:gd name="T136" fmla="*/ 0 h 224"/>
                      <a:gd name="T137" fmla="*/ 196 w 196"/>
                      <a:gd name="T138" fmla="*/ 224 h 224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196" h="224">
                        <a:moveTo>
                          <a:pt x="196" y="80"/>
                        </a:moveTo>
                        <a:lnTo>
                          <a:pt x="196" y="218"/>
                        </a:lnTo>
                        <a:lnTo>
                          <a:pt x="146" y="218"/>
                        </a:lnTo>
                        <a:lnTo>
                          <a:pt x="144" y="198"/>
                        </a:lnTo>
                        <a:lnTo>
                          <a:pt x="138" y="204"/>
                        </a:lnTo>
                        <a:lnTo>
                          <a:pt x="130" y="210"/>
                        </a:lnTo>
                        <a:lnTo>
                          <a:pt x="114" y="218"/>
                        </a:lnTo>
                        <a:lnTo>
                          <a:pt x="96" y="222"/>
                        </a:lnTo>
                        <a:lnTo>
                          <a:pt x="78" y="224"/>
                        </a:lnTo>
                        <a:lnTo>
                          <a:pt x="62" y="224"/>
                        </a:lnTo>
                        <a:lnTo>
                          <a:pt x="48" y="220"/>
                        </a:lnTo>
                        <a:lnTo>
                          <a:pt x="36" y="216"/>
                        </a:lnTo>
                        <a:lnTo>
                          <a:pt x="24" y="208"/>
                        </a:lnTo>
                        <a:lnTo>
                          <a:pt x="14" y="200"/>
                        </a:lnTo>
                        <a:lnTo>
                          <a:pt x="8" y="188"/>
                        </a:lnTo>
                        <a:lnTo>
                          <a:pt x="2" y="176"/>
                        </a:lnTo>
                        <a:lnTo>
                          <a:pt x="0" y="160"/>
                        </a:lnTo>
                        <a:lnTo>
                          <a:pt x="0" y="148"/>
                        </a:lnTo>
                        <a:lnTo>
                          <a:pt x="4" y="136"/>
                        </a:lnTo>
                        <a:lnTo>
                          <a:pt x="8" y="126"/>
                        </a:lnTo>
                        <a:lnTo>
                          <a:pt x="12" y="118"/>
                        </a:lnTo>
                        <a:lnTo>
                          <a:pt x="20" y="110"/>
                        </a:lnTo>
                        <a:lnTo>
                          <a:pt x="28" y="104"/>
                        </a:lnTo>
                        <a:lnTo>
                          <a:pt x="36" y="100"/>
                        </a:lnTo>
                        <a:lnTo>
                          <a:pt x="46" y="96"/>
                        </a:lnTo>
                        <a:lnTo>
                          <a:pt x="66" y="90"/>
                        </a:lnTo>
                        <a:lnTo>
                          <a:pt x="88" y="86"/>
                        </a:lnTo>
                        <a:lnTo>
                          <a:pt x="110" y="84"/>
                        </a:lnTo>
                        <a:lnTo>
                          <a:pt x="130" y="84"/>
                        </a:lnTo>
                        <a:lnTo>
                          <a:pt x="140" y="84"/>
                        </a:lnTo>
                        <a:lnTo>
                          <a:pt x="140" y="82"/>
                        </a:lnTo>
                        <a:lnTo>
                          <a:pt x="140" y="72"/>
                        </a:lnTo>
                        <a:lnTo>
                          <a:pt x="138" y="66"/>
                        </a:lnTo>
                        <a:lnTo>
                          <a:pt x="134" y="60"/>
                        </a:lnTo>
                        <a:lnTo>
                          <a:pt x="130" y="54"/>
                        </a:lnTo>
                        <a:lnTo>
                          <a:pt x="124" y="50"/>
                        </a:lnTo>
                        <a:lnTo>
                          <a:pt x="116" y="48"/>
                        </a:lnTo>
                        <a:lnTo>
                          <a:pt x="106" y="46"/>
                        </a:lnTo>
                        <a:lnTo>
                          <a:pt x="96" y="46"/>
                        </a:lnTo>
                        <a:lnTo>
                          <a:pt x="80" y="46"/>
                        </a:lnTo>
                        <a:lnTo>
                          <a:pt x="66" y="52"/>
                        </a:lnTo>
                        <a:lnTo>
                          <a:pt x="52" y="58"/>
                        </a:lnTo>
                        <a:lnTo>
                          <a:pt x="40" y="68"/>
                        </a:lnTo>
                        <a:lnTo>
                          <a:pt x="6" y="34"/>
                        </a:lnTo>
                        <a:lnTo>
                          <a:pt x="18" y="26"/>
                        </a:lnTo>
                        <a:lnTo>
                          <a:pt x="28" y="18"/>
                        </a:lnTo>
                        <a:lnTo>
                          <a:pt x="52" y="8"/>
                        </a:lnTo>
                        <a:lnTo>
                          <a:pt x="76" y="2"/>
                        </a:lnTo>
                        <a:lnTo>
                          <a:pt x="100" y="0"/>
                        </a:lnTo>
                        <a:lnTo>
                          <a:pt x="124" y="2"/>
                        </a:lnTo>
                        <a:lnTo>
                          <a:pt x="144" y="6"/>
                        </a:lnTo>
                        <a:lnTo>
                          <a:pt x="160" y="12"/>
                        </a:lnTo>
                        <a:lnTo>
                          <a:pt x="174" y="22"/>
                        </a:lnTo>
                        <a:lnTo>
                          <a:pt x="184" y="34"/>
                        </a:lnTo>
                        <a:lnTo>
                          <a:pt x="190" y="46"/>
                        </a:lnTo>
                        <a:lnTo>
                          <a:pt x="194" y="62"/>
                        </a:lnTo>
                        <a:lnTo>
                          <a:pt x="196" y="80"/>
                        </a:lnTo>
                        <a:close/>
                        <a:moveTo>
                          <a:pt x="140" y="126"/>
                        </a:moveTo>
                        <a:lnTo>
                          <a:pt x="132" y="126"/>
                        </a:lnTo>
                        <a:lnTo>
                          <a:pt x="110" y="126"/>
                        </a:lnTo>
                        <a:lnTo>
                          <a:pt x="96" y="128"/>
                        </a:lnTo>
                        <a:lnTo>
                          <a:pt x="84" y="130"/>
                        </a:lnTo>
                        <a:lnTo>
                          <a:pt x="74" y="134"/>
                        </a:lnTo>
                        <a:lnTo>
                          <a:pt x="66" y="140"/>
                        </a:lnTo>
                        <a:lnTo>
                          <a:pt x="60" y="146"/>
                        </a:lnTo>
                        <a:lnTo>
                          <a:pt x="58" y="156"/>
                        </a:lnTo>
                        <a:lnTo>
                          <a:pt x="58" y="162"/>
                        </a:lnTo>
                        <a:lnTo>
                          <a:pt x="62" y="168"/>
                        </a:lnTo>
                        <a:lnTo>
                          <a:pt x="66" y="172"/>
                        </a:lnTo>
                        <a:lnTo>
                          <a:pt x="70" y="176"/>
                        </a:lnTo>
                        <a:lnTo>
                          <a:pt x="78" y="178"/>
                        </a:lnTo>
                        <a:lnTo>
                          <a:pt x="84" y="180"/>
                        </a:lnTo>
                        <a:lnTo>
                          <a:pt x="100" y="178"/>
                        </a:lnTo>
                        <a:lnTo>
                          <a:pt x="114" y="174"/>
                        </a:lnTo>
                        <a:lnTo>
                          <a:pt x="122" y="170"/>
                        </a:lnTo>
                        <a:lnTo>
                          <a:pt x="128" y="164"/>
                        </a:lnTo>
                        <a:lnTo>
                          <a:pt x="134" y="158"/>
                        </a:lnTo>
                        <a:lnTo>
                          <a:pt x="138" y="152"/>
                        </a:lnTo>
                        <a:lnTo>
                          <a:pt x="140" y="144"/>
                        </a:lnTo>
                        <a:lnTo>
                          <a:pt x="140" y="134"/>
                        </a:lnTo>
                        <a:lnTo>
                          <a:pt x="140" y="1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3" name="Freeform 19"/>
                  <p:cNvSpPr>
                    <a:spLocks noChangeAspect="1" noEditPoints="1"/>
                  </p:cNvSpPr>
                  <p:nvPr/>
                </p:nvSpPr>
                <p:spPr bwMode="black">
                  <a:xfrm>
                    <a:off x="4402" y="3735"/>
                    <a:ext cx="58" cy="56"/>
                  </a:xfrm>
                  <a:custGeom>
                    <a:avLst/>
                    <a:gdLst>
                      <a:gd name="T0" fmla="*/ 6 w 58"/>
                      <a:gd name="T1" fmla="*/ 28 h 56"/>
                      <a:gd name="T2" fmla="*/ 14 w 58"/>
                      <a:gd name="T3" fmla="*/ 12 h 56"/>
                      <a:gd name="T4" fmla="*/ 30 w 58"/>
                      <a:gd name="T5" fmla="*/ 4 h 56"/>
                      <a:gd name="T6" fmla="*/ 38 w 58"/>
                      <a:gd name="T7" fmla="*/ 6 h 56"/>
                      <a:gd name="T8" fmla="*/ 52 w 58"/>
                      <a:gd name="T9" fmla="*/ 18 h 56"/>
                      <a:gd name="T10" fmla="*/ 54 w 58"/>
                      <a:gd name="T11" fmla="*/ 28 h 56"/>
                      <a:gd name="T12" fmla="*/ 46 w 58"/>
                      <a:gd name="T13" fmla="*/ 46 h 56"/>
                      <a:gd name="T14" fmla="*/ 30 w 58"/>
                      <a:gd name="T15" fmla="*/ 52 h 56"/>
                      <a:gd name="T16" fmla="*/ 20 w 58"/>
                      <a:gd name="T17" fmla="*/ 50 h 56"/>
                      <a:gd name="T18" fmla="*/ 8 w 58"/>
                      <a:gd name="T19" fmla="*/ 38 h 56"/>
                      <a:gd name="T20" fmla="*/ 6 w 58"/>
                      <a:gd name="T21" fmla="*/ 28 h 56"/>
                      <a:gd name="T22" fmla="*/ 30 w 58"/>
                      <a:gd name="T23" fmla="*/ 56 h 56"/>
                      <a:gd name="T24" fmla="*/ 50 w 58"/>
                      <a:gd name="T25" fmla="*/ 48 h 56"/>
                      <a:gd name="T26" fmla="*/ 58 w 58"/>
                      <a:gd name="T27" fmla="*/ 34 h 56"/>
                      <a:gd name="T28" fmla="*/ 58 w 58"/>
                      <a:gd name="T29" fmla="*/ 28 h 56"/>
                      <a:gd name="T30" fmla="*/ 56 w 58"/>
                      <a:gd name="T31" fmla="*/ 16 h 56"/>
                      <a:gd name="T32" fmla="*/ 42 w 58"/>
                      <a:gd name="T33" fmla="*/ 2 h 56"/>
                      <a:gd name="T34" fmla="*/ 30 w 58"/>
                      <a:gd name="T35" fmla="*/ 0 h 56"/>
                      <a:gd name="T36" fmla="*/ 10 w 58"/>
                      <a:gd name="T37" fmla="*/ 8 h 56"/>
                      <a:gd name="T38" fmla="*/ 2 w 58"/>
                      <a:gd name="T39" fmla="*/ 22 h 56"/>
                      <a:gd name="T40" fmla="*/ 0 w 58"/>
                      <a:gd name="T41" fmla="*/ 28 h 56"/>
                      <a:gd name="T42" fmla="*/ 4 w 58"/>
                      <a:gd name="T43" fmla="*/ 40 h 56"/>
                      <a:gd name="T44" fmla="*/ 18 w 58"/>
                      <a:gd name="T45" fmla="*/ 54 h 56"/>
                      <a:gd name="T46" fmla="*/ 30 w 58"/>
                      <a:gd name="T47" fmla="*/ 56 h 56"/>
                      <a:gd name="T48" fmla="*/ 30 w 58"/>
                      <a:gd name="T49" fmla="*/ 30 h 56"/>
                      <a:gd name="T50" fmla="*/ 44 w 58"/>
                      <a:gd name="T51" fmla="*/ 44 h 56"/>
                      <a:gd name="T52" fmla="*/ 34 w 58"/>
                      <a:gd name="T53" fmla="*/ 30 h 56"/>
                      <a:gd name="T54" fmla="*/ 42 w 58"/>
                      <a:gd name="T55" fmla="*/ 24 h 56"/>
                      <a:gd name="T56" fmla="*/ 44 w 58"/>
                      <a:gd name="T57" fmla="*/ 22 h 56"/>
                      <a:gd name="T58" fmla="*/ 40 w 58"/>
                      <a:gd name="T59" fmla="*/ 14 h 56"/>
                      <a:gd name="T60" fmla="*/ 32 w 58"/>
                      <a:gd name="T61" fmla="*/ 12 h 56"/>
                      <a:gd name="T62" fmla="*/ 18 w 58"/>
                      <a:gd name="T63" fmla="*/ 44 h 56"/>
                      <a:gd name="T64" fmla="*/ 24 w 58"/>
                      <a:gd name="T65" fmla="*/ 30 h 56"/>
                      <a:gd name="T66" fmla="*/ 24 w 58"/>
                      <a:gd name="T67" fmla="*/ 16 h 56"/>
                      <a:gd name="T68" fmla="*/ 30 w 58"/>
                      <a:gd name="T69" fmla="*/ 16 h 56"/>
                      <a:gd name="T70" fmla="*/ 38 w 58"/>
                      <a:gd name="T71" fmla="*/ 18 h 56"/>
                      <a:gd name="T72" fmla="*/ 38 w 58"/>
                      <a:gd name="T73" fmla="*/ 20 h 56"/>
                      <a:gd name="T74" fmla="*/ 36 w 58"/>
                      <a:gd name="T75" fmla="*/ 26 h 56"/>
                      <a:gd name="T76" fmla="*/ 24 w 58"/>
                      <a:gd name="T77" fmla="*/ 26 h 5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58"/>
                      <a:gd name="T118" fmla="*/ 0 h 56"/>
                      <a:gd name="T119" fmla="*/ 58 w 58"/>
                      <a:gd name="T120" fmla="*/ 56 h 56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58" h="56">
                        <a:moveTo>
                          <a:pt x="6" y="28"/>
                        </a:moveTo>
                        <a:lnTo>
                          <a:pt x="6" y="28"/>
                        </a:lnTo>
                        <a:lnTo>
                          <a:pt x="8" y="18"/>
                        </a:lnTo>
                        <a:lnTo>
                          <a:pt x="14" y="12"/>
                        </a:lnTo>
                        <a:lnTo>
                          <a:pt x="20" y="6"/>
                        </a:lnTo>
                        <a:lnTo>
                          <a:pt x="30" y="4"/>
                        </a:lnTo>
                        <a:lnTo>
                          <a:pt x="38" y="6"/>
                        </a:lnTo>
                        <a:lnTo>
                          <a:pt x="46" y="12"/>
                        </a:lnTo>
                        <a:lnTo>
                          <a:pt x="52" y="18"/>
                        </a:lnTo>
                        <a:lnTo>
                          <a:pt x="54" y="28"/>
                        </a:lnTo>
                        <a:lnTo>
                          <a:pt x="52" y="38"/>
                        </a:lnTo>
                        <a:lnTo>
                          <a:pt x="46" y="46"/>
                        </a:lnTo>
                        <a:lnTo>
                          <a:pt x="38" y="50"/>
                        </a:lnTo>
                        <a:lnTo>
                          <a:pt x="30" y="52"/>
                        </a:lnTo>
                        <a:lnTo>
                          <a:pt x="20" y="50"/>
                        </a:lnTo>
                        <a:lnTo>
                          <a:pt x="14" y="46"/>
                        </a:lnTo>
                        <a:lnTo>
                          <a:pt x="8" y="38"/>
                        </a:lnTo>
                        <a:lnTo>
                          <a:pt x="6" y="28"/>
                        </a:lnTo>
                        <a:close/>
                        <a:moveTo>
                          <a:pt x="30" y="56"/>
                        </a:moveTo>
                        <a:lnTo>
                          <a:pt x="30" y="56"/>
                        </a:lnTo>
                        <a:lnTo>
                          <a:pt x="42" y="54"/>
                        </a:lnTo>
                        <a:lnTo>
                          <a:pt x="50" y="48"/>
                        </a:lnTo>
                        <a:lnTo>
                          <a:pt x="56" y="40"/>
                        </a:lnTo>
                        <a:lnTo>
                          <a:pt x="58" y="34"/>
                        </a:lnTo>
                        <a:lnTo>
                          <a:pt x="58" y="28"/>
                        </a:lnTo>
                        <a:lnTo>
                          <a:pt x="58" y="22"/>
                        </a:lnTo>
                        <a:lnTo>
                          <a:pt x="56" y="16"/>
                        </a:lnTo>
                        <a:lnTo>
                          <a:pt x="50" y="8"/>
                        </a:lnTo>
                        <a:lnTo>
                          <a:pt x="42" y="2"/>
                        </a:lnTo>
                        <a:lnTo>
                          <a:pt x="30" y="0"/>
                        </a:lnTo>
                        <a:lnTo>
                          <a:pt x="18" y="2"/>
                        </a:lnTo>
                        <a:lnTo>
                          <a:pt x="10" y="8"/>
                        </a:lnTo>
                        <a:lnTo>
                          <a:pt x="4" y="16"/>
                        </a:lnTo>
                        <a:lnTo>
                          <a:pt x="2" y="22"/>
                        </a:lnTo>
                        <a:lnTo>
                          <a:pt x="0" y="28"/>
                        </a:lnTo>
                        <a:lnTo>
                          <a:pt x="2" y="34"/>
                        </a:lnTo>
                        <a:lnTo>
                          <a:pt x="4" y="40"/>
                        </a:lnTo>
                        <a:lnTo>
                          <a:pt x="10" y="48"/>
                        </a:lnTo>
                        <a:lnTo>
                          <a:pt x="18" y="54"/>
                        </a:lnTo>
                        <a:lnTo>
                          <a:pt x="30" y="56"/>
                        </a:lnTo>
                        <a:close/>
                        <a:moveTo>
                          <a:pt x="24" y="30"/>
                        </a:moveTo>
                        <a:lnTo>
                          <a:pt x="30" y="30"/>
                        </a:lnTo>
                        <a:lnTo>
                          <a:pt x="38" y="44"/>
                        </a:lnTo>
                        <a:lnTo>
                          <a:pt x="44" y="44"/>
                        </a:lnTo>
                        <a:lnTo>
                          <a:pt x="34" y="30"/>
                        </a:lnTo>
                        <a:lnTo>
                          <a:pt x="40" y="28"/>
                        </a:lnTo>
                        <a:lnTo>
                          <a:pt x="42" y="24"/>
                        </a:lnTo>
                        <a:lnTo>
                          <a:pt x="44" y="22"/>
                        </a:lnTo>
                        <a:lnTo>
                          <a:pt x="42" y="16"/>
                        </a:lnTo>
                        <a:lnTo>
                          <a:pt x="40" y="14"/>
                        </a:lnTo>
                        <a:lnTo>
                          <a:pt x="36" y="12"/>
                        </a:lnTo>
                        <a:lnTo>
                          <a:pt x="32" y="12"/>
                        </a:lnTo>
                        <a:lnTo>
                          <a:pt x="18" y="12"/>
                        </a:lnTo>
                        <a:lnTo>
                          <a:pt x="18" y="44"/>
                        </a:lnTo>
                        <a:lnTo>
                          <a:pt x="24" y="44"/>
                        </a:lnTo>
                        <a:lnTo>
                          <a:pt x="24" y="30"/>
                        </a:lnTo>
                        <a:close/>
                        <a:moveTo>
                          <a:pt x="24" y="26"/>
                        </a:moveTo>
                        <a:lnTo>
                          <a:pt x="24" y="16"/>
                        </a:lnTo>
                        <a:lnTo>
                          <a:pt x="30" y="16"/>
                        </a:lnTo>
                        <a:lnTo>
                          <a:pt x="36" y="16"/>
                        </a:lnTo>
                        <a:lnTo>
                          <a:pt x="38" y="18"/>
                        </a:lnTo>
                        <a:lnTo>
                          <a:pt x="38" y="20"/>
                        </a:lnTo>
                        <a:lnTo>
                          <a:pt x="38" y="24"/>
                        </a:lnTo>
                        <a:lnTo>
                          <a:pt x="36" y="26"/>
                        </a:lnTo>
                        <a:lnTo>
                          <a:pt x="30" y="26"/>
                        </a:lnTo>
                        <a:lnTo>
                          <a:pt x="24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1"/>
              <p:cNvGrpSpPr>
                <a:grpSpLocks noChangeAspect="1"/>
              </p:cNvGrpSpPr>
              <p:nvPr userDrawn="1"/>
            </p:nvGrpSpPr>
            <p:grpSpPr bwMode="auto">
              <a:xfrm>
                <a:off x="10312064" y="6208820"/>
                <a:ext cx="1417320" cy="318174"/>
                <a:chOff x="3020" y="3469"/>
                <a:chExt cx="1440" cy="326"/>
              </a:xfrm>
              <a:solidFill>
                <a:schemeClr val="bg1"/>
              </a:solidFill>
            </p:grpSpPr>
            <p:sp>
              <p:nvSpPr>
                <p:cNvPr id="15" name="Freeform 12"/>
                <p:cNvSpPr>
                  <a:spLocks noChangeAspect="1"/>
                </p:cNvSpPr>
                <p:nvPr/>
              </p:nvSpPr>
              <p:spPr bwMode="black">
                <a:xfrm>
                  <a:off x="4322" y="3575"/>
                  <a:ext cx="132" cy="212"/>
                </a:xfrm>
                <a:custGeom>
                  <a:avLst/>
                  <a:gdLst>
                    <a:gd name="T0" fmla="*/ 132 w 132"/>
                    <a:gd name="T1" fmla="*/ 0 h 212"/>
                    <a:gd name="T2" fmla="*/ 128 w 132"/>
                    <a:gd name="T3" fmla="*/ 50 h 212"/>
                    <a:gd name="T4" fmla="*/ 106 w 132"/>
                    <a:gd name="T5" fmla="*/ 50 h 212"/>
                    <a:gd name="T6" fmla="*/ 106 w 132"/>
                    <a:gd name="T7" fmla="*/ 50 h 212"/>
                    <a:gd name="T8" fmla="*/ 96 w 132"/>
                    <a:gd name="T9" fmla="*/ 50 h 212"/>
                    <a:gd name="T10" fmla="*/ 86 w 132"/>
                    <a:gd name="T11" fmla="*/ 54 h 212"/>
                    <a:gd name="T12" fmla="*/ 78 w 132"/>
                    <a:gd name="T13" fmla="*/ 60 h 212"/>
                    <a:gd name="T14" fmla="*/ 70 w 132"/>
                    <a:gd name="T15" fmla="*/ 66 h 212"/>
                    <a:gd name="T16" fmla="*/ 64 w 132"/>
                    <a:gd name="T17" fmla="*/ 74 h 212"/>
                    <a:gd name="T18" fmla="*/ 60 w 132"/>
                    <a:gd name="T19" fmla="*/ 82 h 212"/>
                    <a:gd name="T20" fmla="*/ 58 w 132"/>
                    <a:gd name="T21" fmla="*/ 92 h 212"/>
                    <a:gd name="T22" fmla="*/ 58 w 132"/>
                    <a:gd name="T23" fmla="*/ 100 h 212"/>
                    <a:gd name="T24" fmla="*/ 58 w 132"/>
                    <a:gd name="T25" fmla="*/ 212 h 212"/>
                    <a:gd name="T26" fmla="*/ 0 w 132"/>
                    <a:gd name="T27" fmla="*/ 212 h 212"/>
                    <a:gd name="T28" fmla="*/ 0 w 132"/>
                    <a:gd name="T29" fmla="*/ 0 h 212"/>
                    <a:gd name="T30" fmla="*/ 54 w 132"/>
                    <a:gd name="T31" fmla="*/ 0 h 212"/>
                    <a:gd name="T32" fmla="*/ 56 w 132"/>
                    <a:gd name="T33" fmla="*/ 26 h 212"/>
                    <a:gd name="T34" fmla="*/ 56 w 132"/>
                    <a:gd name="T35" fmla="*/ 26 h 212"/>
                    <a:gd name="T36" fmla="*/ 66 w 132"/>
                    <a:gd name="T37" fmla="*/ 14 h 212"/>
                    <a:gd name="T38" fmla="*/ 78 w 132"/>
                    <a:gd name="T39" fmla="*/ 6 h 212"/>
                    <a:gd name="T40" fmla="*/ 94 w 132"/>
                    <a:gd name="T41" fmla="*/ 2 h 212"/>
                    <a:gd name="T42" fmla="*/ 112 w 132"/>
                    <a:gd name="T43" fmla="*/ 0 h 212"/>
                    <a:gd name="T44" fmla="*/ 132 w 132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32"/>
                    <a:gd name="T70" fmla="*/ 0 h 212"/>
                    <a:gd name="T71" fmla="*/ 132 w 132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32" h="212">
                      <a:moveTo>
                        <a:pt x="132" y="0"/>
                      </a:moveTo>
                      <a:lnTo>
                        <a:pt x="128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8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78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reeform 13"/>
                <p:cNvSpPr>
                  <a:spLocks noChangeAspect="1"/>
                </p:cNvSpPr>
                <p:nvPr/>
              </p:nvSpPr>
              <p:spPr bwMode="black">
                <a:xfrm>
                  <a:off x="3860" y="3569"/>
                  <a:ext cx="194" cy="218"/>
                </a:xfrm>
                <a:custGeom>
                  <a:avLst/>
                  <a:gdLst>
                    <a:gd name="T0" fmla="*/ 194 w 194"/>
                    <a:gd name="T1" fmla="*/ 218 h 218"/>
                    <a:gd name="T2" fmla="*/ 136 w 194"/>
                    <a:gd name="T3" fmla="*/ 218 h 218"/>
                    <a:gd name="T4" fmla="*/ 136 w 194"/>
                    <a:gd name="T5" fmla="*/ 106 h 218"/>
                    <a:gd name="T6" fmla="*/ 136 w 194"/>
                    <a:gd name="T7" fmla="*/ 106 h 218"/>
                    <a:gd name="T8" fmla="*/ 136 w 194"/>
                    <a:gd name="T9" fmla="*/ 88 h 218"/>
                    <a:gd name="T10" fmla="*/ 134 w 194"/>
                    <a:gd name="T11" fmla="*/ 78 h 218"/>
                    <a:gd name="T12" fmla="*/ 132 w 194"/>
                    <a:gd name="T13" fmla="*/ 70 h 218"/>
                    <a:gd name="T14" fmla="*/ 128 w 194"/>
                    <a:gd name="T15" fmla="*/ 64 h 218"/>
                    <a:gd name="T16" fmla="*/ 122 w 194"/>
                    <a:gd name="T17" fmla="*/ 58 h 218"/>
                    <a:gd name="T18" fmla="*/ 112 w 194"/>
                    <a:gd name="T19" fmla="*/ 54 h 218"/>
                    <a:gd name="T20" fmla="*/ 102 w 194"/>
                    <a:gd name="T21" fmla="*/ 52 h 218"/>
                    <a:gd name="T22" fmla="*/ 102 w 194"/>
                    <a:gd name="T23" fmla="*/ 52 h 218"/>
                    <a:gd name="T24" fmla="*/ 90 w 194"/>
                    <a:gd name="T25" fmla="*/ 54 h 218"/>
                    <a:gd name="T26" fmla="*/ 82 w 194"/>
                    <a:gd name="T27" fmla="*/ 56 h 218"/>
                    <a:gd name="T28" fmla="*/ 74 w 194"/>
                    <a:gd name="T29" fmla="*/ 62 h 218"/>
                    <a:gd name="T30" fmla="*/ 68 w 194"/>
                    <a:gd name="T31" fmla="*/ 68 h 218"/>
                    <a:gd name="T32" fmla="*/ 62 w 194"/>
                    <a:gd name="T33" fmla="*/ 76 h 218"/>
                    <a:gd name="T34" fmla="*/ 60 w 194"/>
                    <a:gd name="T35" fmla="*/ 84 h 218"/>
                    <a:gd name="T36" fmla="*/ 58 w 194"/>
                    <a:gd name="T37" fmla="*/ 92 h 218"/>
                    <a:gd name="T38" fmla="*/ 58 w 194"/>
                    <a:gd name="T39" fmla="*/ 102 h 218"/>
                    <a:gd name="T40" fmla="*/ 58 w 194"/>
                    <a:gd name="T41" fmla="*/ 218 h 218"/>
                    <a:gd name="T42" fmla="*/ 0 w 194"/>
                    <a:gd name="T43" fmla="*/ 218 h 218"/>
                    <a:gd name="T44" fmla="*/ 0 w 194"/>
                    <a:gd name="T45" fmla="*/ 6 h 218"/>
                    <a:gd name="T46" fmla="*/ 52 w 194"/>
                    <a:gd name="T47" fmla="*/ 6 h 218"/>
                    <a:gd name="T48" fmla="*/ 54 w 194"/>
                    <a:gd name="T49" fmla="*/ 32 h 218"/>
                    <a:gd name="T50" fmla="*/ 54 w 194"/>
                    <a:gd name="T51" fmla="*/ 32 h 218"/>
                    <a:gd name="T52" fmla="*/ 64 w 194"/>
                    <a:gd name="T53" fmla="*/ 20 h 218"/>
                    <a:gd name="T54" fmla="*/ 78 w 194"/>
                    <a:gd name="T55" fmla="*/ 10 h 218"/>
                    <a:gd name="T56" fmla="*/ 88 w 194"/>
                    <a:gd name="T57" fmla="*/ 6 h 218"/>
                    <a:gd name="T58" fmla="*/ 96 w 194"/>
                    <a:gd name="T59" fmla="*/ 4 h 218"/>
                    <a:gd name="T60" fmla="*/ 106 w 194"/>
                    <a:gd name="T61" fmla="*/ 2 h 218"/>
                    <a:gd name="T62" fmla="*/ 118 w 194"/>
                    <a:gd name="T63" fmla="*/ 0 h 218"/>
                    <a:gd name="T64" fmla="*/ 118 w 194"/>
                    <a:gd name="T65" fmla="*/ 0 h 218"/>
                    <a:gd name="T66" fmla="*/ 138 w 194"/>
                    <a:gd name="T67" fmla="*/ 2 h 218"/>
                    <a:gd name="T68" fmla="*/ 154 w 194"/>
                    <a:gd name="T69" fmla="*/ 8 h 218"/>
                    <a:gd name="T70" fmla="*/ 168 w 194"/>
                    <a:gd name="T71" fmla="*/ 16 h 218"/>
                    <a:gd name="T72" fmla="*/ 178 w 194"/>
                    <a:gd name="T73" fmla="*/ 26 h 218"/>
                    <a:gd name="T74" fmla="*/ 186 w 194"/>
                    <a:gd name="T75" fmla="*/ 40 h 218"/>
                    <a:gd name="T76" fmla="*/ 190 w 194"/>
                    <a:gd name="T77" fmla="*/ 54 h 218"/>
                    <a:gd name="T78" fmla="*/ 194 w 194"/>
                    <a:gd name="T79" fmla="*/ 70 h 218"/>
                    <a:gd name="T80" fmla="*/ 194 w 194"/>
                    <a:gd name="T81" fmla="*/ 86 h 218"/>
                    <a:gd name="T82" fmla="*/ 194 w 194"/>
                    <a:gd name="T83" fmla="*/ 218 h 21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94"/>
                    <a:gd name="T127" fmla="*/ 0 h 218"/>
                    <a:gd name="T128" fmla="*/ 194 w 194"/>
                    <a:gd name="T129" fmla="*/ 218 h 218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94" h="218">
                      <a:moveTo>
                        <a:pt x="194" y="218"/>
                      </a:moveTo>
                      <a:lnTo>
                        <a:pt x="136" y="218"/>
                      </a:lnTo>
                      <a:lnTo>
                        <a:pt x="136" y="106"/>
                      </a:lnTo>
                      <a:lnTo>
                        <a:pt x="136" y="88"/>
                      </a:lnTo>
                      <a:lnTo>
                        <a:pt x="134" y="78"/>
                      </a:lnTo>
                      <a:lnTo>
                        <a:pt x="132" y="70"/>
                      </a:lnTo>
                      <a:lnTo>
                        <a:pt x="128" y="64"/>
                      </a:lnTo>
                      <a:lnTo>
                        <a:pt x="122" y="58"/>
                      </a:lnTo>
                      <a:lnTo>
                        <a:pt x="112" y="54"/>
                      </a:lnTo>
                      <a:lnTo>
                        <a:pt x="102" y="52"/>
                      </a:lnTo>
                      <a:lnTo>
                        <a:pt x="90" y="54"/>
                      </a:lnTo>
                      <a:lnTo>
                        <a:pt x="82" y="56"/>
                      </a:lnTo>
                      <a:lnTo>
                        <a:pt x="74" y="62"/>
                      </a:lnTo>
                      <a:lnTo>
                        <a:pt x="68" y="68"/>
                      </a:lnTo>
                      <a:lnTo>
                        <a:pt x="62" y="76"/>
                      </a:lnTo>
                      <a:lnTo>
                        <a:pt x="60" y="84"/>
                      </a:lnTo>
                      <a:lnTo>
                        <a:pt x="58" y="92"/>
                      </a:lnTo>
                      <a:lnTo>
                        <a:pt x="58" y="102"/>
                      </a:lnTo>
                      <a:lnTo>
                        <a:pt x="58" y="218"/>
                      </a:lnTo>
                      <a:lnTo>
                        <a:pt x="0" y="218"/>
                      </a:lnTo>
                      <a:lnTo>
                        <a:pt x="0" y="6"/>
                      </a:lnTo>
                      <a:lnTo>
                        <a:pt x="52" y="6"/>
                      </a:lnTo>
                      <a:lnTo>
                        <a:pt x="54" y="32"/>
                      </a:lnTo>
                      <a:lnTo>
                        <a:pt x="64" y="20"/>
                      </a:lnTo>
                      <a:lnTo>
                        <a:pt x="78" y="10"/>
                      </a:lnTo>
                      <a:lnTo>
                        <a:pt x="88" y="6"/>
                      </a:lnTo>
                      <a:lnTo>
                        <a:pt x="96" y="4"/>
                      </a:lnTo>
                      <a:lnTo>
                        <a:pt x="106" y="2"/>
                      </a:lnTo>
                      <a:lnTo>
                        <a:pt x="118" y="0"/>
                      </a:lnTo>
                      <a:lnTo>
                        <a:pt x="138" y="2"/>
                      </a:lnTo>
                      <a:lnTo>
                        <a:pt x="154" y="8"/>
                      </a:lnTo>
                      <a:lnTo>
                        <a:pt x="168" y="16"/>
                      </a:lnTo>
                      <a:lnTo>
                        <a:pt x="178" y="26"/>
                      </a:lnTo>
                      <a:lnTo>
                        <a:pt x="186" y="40"/>
                      </a:lnTo>
                      <a:lnTo>
                        <a:pt x="190" y="54"/>
                      </a:lnTo>
                      <a:lnTo>
                        <a:pt x="194" y="70"/>
                      </a:lnTo>
                      <a:lnTo>
                        <a:pt x="194" y="86"/>
                      </a:lnTo>
                      <a:lnTo>
                        <a:pt x="194" y="2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Freeform 14"/>
                <p:cNvSpPr>
                  <a:spLocks noChangeAspect="1"/>
                </p:cNvSpPr>
                <p:nvPr/>
              </p:nvSpPr>
              <p:spPr bwMode="black">
                <a:xfrm>
                  <a:off x="3720" y="3515"/>
                  <a:ext cx="114" cy="276"/>
                </a:xfrm>
                <a:custGeom>
                  <a:avLst/>
                  <a:gdLst>
                    <a:gd name="T0" fmla="*/ 114 w 114"/>
                    <a:gd name="T1" fmla="*/ 224 h 276"/>
                    <a:gd name="T2" fmla="*/ 110 w 114"/>
                    <a:gd name="T3" fmla="*/ 272 h 276"/>
                    <a:gd name="T4" fmla="*/ 110 w 114"/>
                    <a:gd name="T5" fmla="*/ 272 h 276"/>
                    <a:gd name="T6" fmla="*/ 90 w 114"/>
                    <a:gd name="T7" fmla="*/ 276 h 276"/>
                    <a:gd name="T8" fmla="*/ 70 w 114"/>
                    <a:gd name="T9" fmla="*/ 276 h 276"/>
                    <a:gd name="T10" fmla="*/ 70 w 114"/>
                    <a:gd name="T11" fmla="*/ 276 h 276"/>
                    <a:gd name="T12" fmla="*/ 50 w 114"/>
                    <a:gd name="T13" fmla="*/ 276 h 276"/>
                    <a:gd name="T14" fmla="*/ 36 w 114"/>
                    <a:gd name="T15" fmla="*/ 272 h 276"/>
                    <a:gd name="T16" fmla="*/ 24 w 114"/>
                    <a:gd name="T17" fmla="*/ 266 h 276"/>
                    <a:gd name="T18" fmla="*/ 14 w 114"/>
                    <a:gd name="T19" fmla="*/ 258 h 276"/>
                    <a:gd name="T20" fmla="*/ 8 w 114"/>
                    <a:gd name="T21" fmla="*/ 248 h 276"/>
                    <a:gd name="T22" fmla="*/ 2 w 114"/>
                    <a:gd name="T23" fmla="*/ 234 h 276"/>
                    <a:gd name="T24" fmla="*/ 0 w 114"/>
                    <a:gd name="T25" fmla="*/ 220 h 276"/>
                    <a:gd name="T26" fmla="*/ 0 w 114"/>
                    <a:gd name="T27" fmla="*/ 202 h 276"/>
                    <a:gd name="T28" fmla="*/ 0 w 114"/>
                    <a:gd name="T29" fmla="*/ 0 h 276"/>
                    <a:gd name="T30" fmla="*/ 58 w 114"/>
                    <a:gd name="T31" fmla="*/ 0 h 276"/>
                    <a:gd name="T32" fmla="*/ 58 w 114"/>
                    <a:gd name="T33" fmla="*/ 60 h 276"/>
                    <a:gd name="T34" fmla="*/ 114 w 114"/>
                    <a:gd name="T35" fmla="*/ 60 h 276"/>
                    <a:gd name="T36" fmla="*/ 110 w 114"/>
                    <a:gd name="T37" fmla="*/ 110 h 276"/>
                    <a:gd name="T38" fmla="*/ 58 w 114"/>
                    <a:gd name="T39" fmla="*/ 110 h 276"/>
                    <a:gd name="T40" fmla="*/ 58 w 114"/>
                    <a:gd name="T41" fmla="*/ 198 h 276"/>
                    <a:gd name="T42" fmla="*/ 58 w 114"/>
                    <a:gd name="T43" fmla="*/ 198 h 276"/>
                    <a:gd name="T44" fmla="*/ 58 w 114"/>
                    <a:gd name="T45" fmla="*/ 210 h 276"/>
                    <a:gd name="T46" fmla="*/ 62 w 114"/>
                    <a:gd name="T47" fmla="*/ 220 h 276"/>
                    <a:gd name="T48" fmla="*/ 66 w 114"/>
                    <a:gd name="T49" fmla="*/ 224 h 276"/>
                    <a:gd name="T50" fmla="*/ 70 w 114"/>
                    <a:gd name="T51" fmla="*/ 226 h 276"/>
                    <a:gd name="T52" fmla="*/ 84 w 114"/>
                    <a:gd name="T53" fmla="*/ 228 h 276"/>
                    <a:gd name="T54" fmla="*/ 84 w 114"/>
                    <a:gd name="T55" fmla="*/ 228 h 276"/>
                    <a:gd name="T56" fmla="*/ 98 w 114"/>
                    <a:gd name="T57" fmla="*/ 228 h 276"/>
                    <a:gd name="T58" fmla="*/ 114 w 114"/>
                    <a:gd name="T59" fmla="*/ 224 h 276"/>
                    <a:gd name="T60" fmla="*/ 114 w 114"/>
                    <a:gd name="T61" fmla="*/ 224 h 27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114"/>
                    <a:gd name="T94" fmla="*/ 0 h 276"/>
                    <a:gd name="T95" fmla="*/ 114 w 114"/>
                    <a:gd name="T96" fmla="*/ 276 h 27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114" h="276">
                      <a:moveTo>
                        <a:pt x="114" y="224"/>
                      </a:moveTo>
                      <a:lnTo>
                        <a:pt x="110" y="272"/>
                      </a:lnTo>
                      <a:lnTo>
                        <a:pt x="90" y="276"/>
                      </a:lnTo>
                      <a:lnTo>
                        <a:pt x="70" y="276"/>
                      </a:lnTo>
                      <a:lnTo>
                        <a:pt x="50" y="276"/>
                      </a:lnTo>
                      <a:lnTo>
                        <a:pt x="36" y="272"/>
                      </a:lnTo>
                      <a:lnTo>
                        <a:pt x="24" y="266"/>
                      </a:lnTo>
                      <a:lnTo>
                        <a:pt x="14" y="258"/>
                      </a:lnTo>
                      <a:lnTo>
                        <a:pt x="8" y="248"/>
                      </a:lnTo>
                      <a:lnTo>
                        <a:pt x="2" y="234"/>
                      </a:lnTo>
                      <a:lnTo>
                        <a:pt x="0" y="220"/>
                      </a:ln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60"/>
                      </a:lnTo>
                      <a:lnTo>
                        <a:pt x="114" y="60"/>
                      </a:lnTo>
                      <a:lnTo>
                        <a:pt x="110" y="110"/>
                      </a:lnTo>
                      <a:lnTo>
                        <a:pt x="58" y="110"/>
                      </a:lnTo>
                      <a:lnTo>
                        <a:pt x="58" y="198"/>
                      </a:lnTo>
                      <a:lnTo>
                        <a:pt x="58" y="210"/>
                      </a:lnTo>
                      <a:lnTo>
                        <a:pt x="62" y="220"/>
                      </a:lnTo>
                      <a:lnTo>
                        <a:pt x="66" y="224"/>
                      </a:lnTo>
                      <a:lnTo>
                        <a:pt x="70" y="226"/>
                      </a:lnTo>
                      <a:lnTo>
                        <a:pt x="84" y="228"/>
                      </a:lnTo>
                      <a:lnTo>
                        <a:pt x="98" y="228"/>
                      </a:lnTo>
                      <a:lnTo>
                        <a:pt x="114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Freeform 15"/>
                <p:cNvSpPr>
                  <a:spLocks noChangeAspect="1"/>
                </p:cNvSpPr>
                <p:nvPr/>
              </p:nvSpPr>
              <p:spPr bwMode="black">
                <a:xfrm>
                  <a:off x="3574" y="3575"/>
                  <a:ext cx="126" cy="212"/>
                </a:xfrm>
                <a:custGeom>
                  <a:avLst/>
                  <a:gdLst>
                    <a:gd name="T0" fmla="*/ 126 w 126"/>
                    <a:gd name="T1" fmla="*/ 0 h 212"/>
                    <a:gd name="T2" fmla="*/ 122 w 126"/>
                    <a:gd name="T3" fmla="*/ 50 h 212"/>
                    <a:gd name="T4" fmla="*/ 106 w 126"/>
                    <a:gd name="T5" fmla="*/ 50 h 212"/>
                    <a:gd name="T6" fmla="*/ 106 w 126"/>
                    <a:gd name="T7" fmla="*/ 50 h 212"/>
                    <a:gd name="T8" fmla="*/ 96 w 126"/>
                    <a:gd name="T9" fmla="*/ 50 h 212"/>
                    <a:gd name="T10" fmla="*/ 86 w 126"/>
                    <a:gd name="T11" fmla="*/ 54 h 212"/>
                    <a:gd name="T12" fmla="*/ 76 w 126"/>
                    <a:gd name="T13" fmla="*/ 60 h 212"/>
                    <a:gd name="T14" fmla="*/ 70 w 126"/>
                    <a:gd name="T15" fmla="*/ 66 h 212"/>
                    <a:gd name="T16" fmla="*/ 64 w 126"/>
                    <a:gd name="T17" fmla="*/ 74 h 212"/>
                    <a:gd name="T18" fmla="*/ 60 w 126"/>
                    <a:gd name="T19" fmla="*/ 82 h 212"/>
                    <a:gd name="T20" fmla="*/ 58 w 126"/>
                    <a:gd name="T21" fmla="*/ 92 h 212"/>
                    <a:gd name="T22" fmla="*/ 58 w 126"/>
                    <a:gd name="T23" fmla="*/ 100 h 212"/>
                    <a:gd name="T24" fmla="*/ 58 w 126"/>
                    <a:gd name="T25" fmla="*/ 212 h 212"/>
                    <a:gd name="T26" fmla="*/ 0 w 126"/>
                    <a:gd name="T27" fmla="*/ 212 h 212"/>
                    <a:gd name="T28" fmla="*/ 0 w 126"/>
                    <a:gd name="T29" fmla="*/ 0 h 212"/>
                    <a:gd name="T30" fmla="*/ 54 w 126"/>
                    <a:gd name="T31" fmla="*/ 0 h 212"/>
                    <a:gd name="T32" fmla="*/ 56 w 126"/>
                    <a:gd name="T33" fmla="*/ 26 h 212"/>
                    <a:gd name="T34" fmla="*/ 56 w 126"/>
                    <a:gd name="T35" fmla="*/ 26 h 212"/>
                    <a:gd name="T36" fmla="*/ 66 w 126"/>
                    <a:gd name="T37" fmla="*/ 14 h 212"/>
                    <a:gd name="T38" fmla="*/ 80 w 126"/>
                    <a:gd name="T39" fmla="*/ 6 h 212"/>
                    <a:gd name="T40" fmla="*/ 94 w 126"/>
                    <a:gd name="T41" fmla="*/ 2 h 212"/>
                    <a:gd name="T42" fmla="*/ 112 w 126"/>
                    <a:gd name="T43" fmla="*/ 0 h 212"/>
                    <a:gd name="T44" fmla="*/ 126 w 126"/>
                    <a:gd name="T45" fmla="*/ 0 h 21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26"/>
                    <a:gd name="T70" fmla="*/ 0 h 212"/>
                    <a:gd name="T71" fmla="*/ 126 w 126"/>
                    <a:gd name="T72" fmla="*/ 212 h 21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26" h="212">
                      <a:moveTo>
                        <a:pt x="126" y="0"/>
                      </a:moveTo>
                      <a:lnTo>
                        <a:pt x="122" y="50"/>
                      </a:lnTo>
                      <a:lnTo>
                        <a:pt x="106" y="50"/>
                      </a:lnTo>
                      <a:lnTo>
                        <a:pt x="96" y="50"/>
                      </a:lnTo>
                      <a:lnTo>
                        <a:pt x="86" y="54"/>
                      </a:lnTo>
                      <a:lnTo>
                        <a:pt x="76" y="60"/>
                      </a:lnTo>
                      <a:lnTo>
                        <a:pt x="70" y="66"/>
                      </a:lnTo>
                      <a:lnTo>
                        <a:pt x="64" y="74"/>
                      </a:lnTo>
                      <a:lnTo>
                        <a:pt x="60" y="82"/>
                      </a:lnTo>
                      <a:lnTo>
                        <a:pt x="58" y="92"/>
                      </a:lnTo>
                      <a:lnTo>
                        <a:pt x="58" y="100"/>
                      </a:lnTo>
                      <a:lnTo>
                        <a:pt x="58" y="212"/>
                      </a:lnTo>
                      <a:lnTo>
                        <a:pt x="0" y="212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6" y="26"/>
                      </a:lnTo>
                      <a:lnTo>
                        <a:pt x="66" y="14"/>
                      </a:lnTo>
                      <a:lnTo>
                        <a:pt x="80" y="6"/>
                      </a:lnTo>
                      <a:lnTo>
                        <a:pt x="94" y="2"/>
                      </a:lnTo>
                      <a:lnTo>
                        <a:pt x="112" y="0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Freeform 16"/>
                <p:cNvSpPr>
                  <a:spLocks noChangeAspect="1"/>
                </p:cNvSpPr>
                <p:nvPr/>
              </p:nvSpPr>
              <p:spPr bwMode="black">
                <a:xfrm>
                  <a:off x="3020" y="3469"/>
                  <a:ext cx="294" cy="326"/>
                </a:xfrm>
                <a:custGeom>
                  <a:avLst/>
                  <a:gdLst>
                    <a:gd name="T0" fmla="*/ 294 w 294"/>
                    <a:gd name="T1" fmla="*/ 296 h 326"/>
                    <a:gd name="T2" fmla="*/ 234 w 294"/>
                    <a:gd name="T3" fmla="*/ 320 h 326"/>
                    <a:gd name="T4" fmla="*/ 202 w 294"/>
                    <a:gd name="T5" fmla="*/ 326 h 326"/>
                    <a:gd name="T6" fmla="*/ 164 w 294"/>
                    <a:gd name="T7" fmla="*/ 326 h 326"/>
                    <a:gd name="T8" fmla="*/ 148 w 294"/>
                    <a:gd name="T9" fmla="*/ 326 h 326"/>
                    <a:gd name="T10" fmla="*/ 114 w 294"/>
                    <a:gd name="T11" fmla="*/ 320 h 326"/>
                    <a:gd name="T12" fmla="*/ 84 w 294"/>
                    <a:gd name="T13" fmla="*/ 308 h 326"/>
                    <a:gd name="T14" fmla="*/ 58 w 294"/>
                    <a:gd name="T15" fmla="*/ 292 h 326"/>
                    <a:gd name="T16" fmla="*/ 36 w 294"/>
                    <a:gd name="T17" fmla="*/ 272 h 326"/>
                    <a:gd name="T18" fmla="*/ 20 w 294"/>
                    <a:gd name="T19" fmla="*/ 246 h 326"/>
                    <a:gd name="T20" fmla="*/ 8 w 294"/>
                    <a:gd name="T21" fmla="*/ 216 h 326"/>
                    <a:gd name="T22" fmla="*/ 2 w 294"/>
                    <a:gd name="T23" fmla="*/ 182 h 326"/>
                    <a:gd name="T24" fmla="*/ 0 w 294"/>
                    <a:gd name="T25" fmla="*/ 164 h 326"/>
                    <a:gd name="T26" fmla="*/ 4 w 294"/>
                    <a:gd name="T27" fmla="*/ 128 h 326"/>
                    <a:gd name="T28" fmla="*/ 12 w 294"/>
                    <a:gd name="T29" fmla="*/ 96 h 326"/>
                    <a:gd name="T30" fmla="*/ 28 w 294"/>
                    <a:gd name="T31" fmla="*/ 68 h 326"/>
                    <a:gd name="T32" fmla="*/ 48 w 294"/>
                    <a:gd name="T33" fmla="*/ 44 h 326"/>
                    <a:gd name="T34" fmla="*/ 72 w 294"/>
                    <a:gd name="T35" fmla="*/ 26 h 326"/>
                    <a:gd name="T36" fmla="*/ 100 w 294"/>
                    <a:gd name="T37" fmla="*/ 12 h 326"/>
                    <a:gd name="T38" fmla="*/ 130 w 294"/>
                    <a:gd name="T39" fmla="*/ 2 h 326"/>
                    <a:gd name="T40" fmla="*/ 164 w 294"/>
                    <a:gd name="T41" fmla="*/ 0 h 326"/>
                    <a:gd name="T42" fmla="*/ 182 w 294"/>
                    <a:gd name="T43" fmla="*/ 0 h 326"/>
                    <a:gd name="T44" fmla="*/ 216 w 294"/>
                    <a:gd name="T45" fmla="*/ 4 h 326"/>
                    <a:gd name="T46" fmla="*/ 248 w 294"/>
                    <a:gd name="T47" fmla="*/ 14 h 326"/>
                    <a:gd name="T48" fmla="*/ 276 w 294"/>
                    <a:gd name="T49" fmla="*/ 30 h 326"/>
                    <a:gd name="T50" fmla="*/ 250 w 294"/>
                    <a:gd name="T51" fmla="*/ 82 h 326"/>
                    <a:gd name="T52" fmla="*/ 232 w 294"/>
                    <a:gd name="T53" fmla="*/ 70 h 326"/>
                    <a:gd name="T54" fmla="*/ 188 w 294"/>
                    <a:gd name="T55" fmla="*/ 56 h 326"/>
                    <a:gd name="T56" fmla="*/ 162 w 294"/>
                    <a:gd name="T57" fmla="*/ 56 h 326"/>
                    <a:gd name="T58" fmla="*/ 122 w 294"/>
                    <a:gd name="T59" fmla="*/ 64 h 326"/>
                    <a:gd name="T60" fmla="*/ 90 w 294"/>
                    <a:gd name="T61" fmla="*/ 86 h 326"/>
                    <a:gd name="T62" fmla="*/ 72 w 294"/>
                    <a:gd name="T63" fmla="*/ 120 h 326"/>
                    <a:gd name="T64" fmla="*/ 64 w 294"/>
                    <a:gd name="T65" fmla="*/ 160 h 326"/>
                    <a:gd name="T66" fmla="*/ 66 w 294"/>
                    <a:gd name="T67" fmla="*/ 184 h 326"/>
                    <a:gd name="T68" fmla="*/ 80 w 294"/>
                    <a:gd name="T69" fmla="*/ 224 h 326"/>
                    <a:gd name="T70" fmla="*/ 106 w 294"/>
                    <a:gd name="T71" fmla="*/ 254 h 326"/>
                    <a:gd name="T72" fmla="*/ 144 w 294"/>
                    <a:gd name="T73" fmla="*/ 270 h 326"/>
                    <a:gd name="T74" fmla="*/ 166 w 294"/>
                    <a:gd name="T75" fmla="*/ 272 h 326"/>
                    <a:gd name="T76" fmla="*/ 204 w 294"/>
                    <a:gd name="T77" fmla="*/ 270 h 326"/>
                    <a:gd name="T78" fmla="*/ 234 w 294"/>
                    <a:gd name="T79" fmla="*/ 260 h 326"/>
                    <a:gd name="T80" fmla="*/ 170 w 294"/>
                    <a:gd name="T81" fmla="*/ 194 h 326"/>
                    <a:gd name="T82" fmla="*/ 294 w 294"/>
                    <a:gd name="T83" fmla="*/ 140 h 32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94"/>
                    <a:gd name="T127" fmla="*/ 0 h 326"/>
                    <a:gd name="T128" fmla="*/ 294 w 294"/>
                    <a:gd name="T129" fmla="*/ 326 h 32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94" h="326">
                      <a:moveTo>
                        <a:pt x="294" y="296"/>
                      </a:moveTo>
                      <a:lnTo>
                        <a:pt x="294" y="296"/>
                      </a:lnTo>
                      <a:lnTo>
                        <a:pt x="266" y="310"/>
                      </a:lnTo>
                      <a:lnTo>
                        <a:pt x="234" y="320"/>
                      </a:lnTo>
                      <a:lnTo>
                        <a:pt x="218" y="322"/>
                      </a:lnTo>
                      <a:lnTo>
                        <a:pt x="202" y="326"/>
                      </a:lnTo>
                      <a:lnTo>
                        <a:pt x="184" y="326"/>
                      </a:lnTo>
                      <a:lnTo>
                        <a:pt x="164" y="326"/>
                      </a:lnTo>
                      <a:lnTo>
                        <a:pt x="148" y="326"/>
                      </a:lnTo>
                      <a:lnTo>
                        <a:pt x="130" y="324"/>
                      </a:lnTo>
                      <a:lnTo>
                        <a:pt x="114" y="320"/>
                      </a:lnTo>
                      <a:lnTo>
                        <a:pt x="98" y="314"/>
                      </a:lnTo>
                      <a:lnTo>
                        <a:pt x="84" y="308"/>
                      </a:lnTo>
                      <a:lnTo>
                        <a:pt x="70" y="300"/>
                      </a:lnTo>
                      <a:lnTo>
                        <a:pt x="58" y="292"/>
                      </a:lnTo>
                      <a:lnTo>
                        <a:pt x="46" y="282"/>
                      </a:lnTo>
                      <a:lnTo>
                        <a:pt x="36" y="272"/>
                      </a:lnTo>
                      <a:lnTo>
                        <a:pt x="28" y="258"/>
                      </a:lnTo>
                      <a:lnTo>
                        <a:pt x="20" y="246"/>
                      </a:lnTo>
                      <a:lnTo>
                        <a:pt x="12" y="232"/>
                      </a:lnTo>
                      <a:lnTo>
                        <a:pt x="8" y="216"/>
                      </a:lnTo>
                      <a:lnTo>
                        <a:pt x="4" y="200"/>
                      </a:lnTo>
                      <a:lnTo>
                        <a:pt x="2" y="182"/>
                      </a:lnTo>
                      <a:lnTo>
                        <a:pt x="0" y="164"/>
                      </a:lnTo>
                      <a:lnTo>
                        <a:pt x="2" y="146"/>
                      </a:lnTo>
                      <a:lnTo>
                        <a:pt x="4" y="128"/>
                      </a:lnTo>
                      <a:lnTo>
                        <a:pt x="8" y="112"/>
                      </a:lnTo>
                      <a:lnTo>
                        <a:pt x="12" y="96"/>
                      </a:lnTo>
                      <a:lnTo>
                        <a:pt x="20" y="82"/>
                      </a:lnTo>
                      <a:lnTo>
                        <a:pt x="28" y="68"/>
                      </a:lnTo>
                      <a:lnTo>
                        <a:pt x="36" y="56"/>
                      </a:lnTo>
                      <a:lnTo>
                        <a:pt x="48" y="44"/>
                      </a:lnTo>
                      <a:lnTo>
                        <a:pt x="58" y="34"/>
                      </a:lnTo>
                      <a:lnTo>
                        <a:pt x="72" y="26"/>
                      </a:lnTo>
                      <a:lnTo>
                        <a:pt x="84" y="18"/>
                      </a:lnTo>
                      <a:lnTo>
                        <a:pt x="100" y="12"/>
                      </a:lnTo>
                      <a:lnTo>
                        <a:pt x="114" y="6"/>
                      </a:lnTo>
                      <a:lnTo>
                        <a:pt x="130" y="2"/>
                      </a:lnTo>
                      <a:lnTo>
                        <a:pt x="148" y="0"/>
                      </a:lnTo>
                      <a:lnTo>
                        <a:pt x="164" y="0"/>
                      </a:lnTo>
                      <a:lnTo>
                        <a:pt x="182" y="0"/>
                      </a:lnTo>
                      <a:lnTo>
                        <a:pt x="200" y="2"/>
                      </a:lnTo>
                      <a:lnTo>
                        <a:pt x="216" y="4"/>
                      </a:lnTo>
                      <a:lnTo>
                        <a:pt x="232" y="8"/>
                      </a:lnTo>
                      <a:lnTo>
                        <a:pt x="248" y="14"/>
                      </a:lnTo>
                      <a:lnTo>
                        <a:pt x="262" y="22"/>
                      </a:lnTo>
                      <a:lnTo>
                        <a:pt x="276" y="30"/>
                      </a:lnTo>
                      <a:lnTo>
                        <a:pt x="290" y="40"/>
                      </a:lnTo>
                      <a:lnTo>
                        <a:pt x="250" y="82"/>
                      </a:lnTo>
                      <a:lnTo>
                        <a:pt x="232" y="70"/>
                      </a:lnTo>
                      <a:lnTo>
                        <a:pt x="212" y="62"/>
                      </a:lnTo>
                      <a:lnTo>
                        <a:pt x="188" y="56"/>
                      </a:lnTo>
                      <a:lnTo>
                        <a:pt x="162" y="56"/>
                      </a:lnTo>
                      <a:lnTo>
                        <a:pt x="140" y="58"/>
                      </a:lnTo>
                      <a:lnTo>
                        <a:pt x="122" y="64"/>
                      </a:lnTo>
                      <a:lnTo>
                        <a:pt x="104" y="74"/>
                      </a:lnTo>
                      <a:lnTo>
                        <a:pt x="90" y="86"/>
                      </a:lnTo>
                      <a:lnTo>
                        <a:pt x="80" y="102"/>
                      </a:lnTo>
                      <a:lnTo>
                        <a:pt x="72" y="120"/>
                      </a:lnTo>
                      <a:lnTo>
                        <a:pt x="66" y="140"/>
                      </a:lnTo>
                      <a:lnTo>
                        <a:pt x="64" y="160"/>
                      </a:lnTo>
                      <a:lnTo>
                        <a:pt x="66" y="184"/>
                      </a:lnTo>
                      <a:lnTo>
                        <a:pt x="72" y="206"/>
                      </a:lnTo>
                      <a:lnTo>
                        <a:pt x="80" y="224"/>
                      </a:lnTo>
                      <a:lnTo>
                        <a:pt x="92" y="240"/>
                      </a:lnTo>
                      <a:lnTo>
                        <a:pt x="106" y="254"/>
                      </a:lnTo>
                      <a:lnTo>
                        <a:pt x="124" y="262"/>
                      </a:lnTo>
                      <a:lnTo>
                        <a:pt x="144" y="270"/>
                      </a:lnTo>
                      <a:lnTo>
                        <a:pt x="166" y="272"/>
                      </a:lnTo>
                      <a:lnTo>
                        <a:pt x="186" y="272"/>
                      </a:lnTo>
                      <a:lnTo>
                        <a:pt x="204" y="270"/>
                      </a:lnTo>
                      <a:lnTo>
                        <a:pt x="220" y="266"/>
                      </a:lnTo>
                      <a:lnTo>
                        <a:pt x="234" y="260"/>
                      </a:lnTo>
                      <a:lnTo>
                        <a:pt x="234" y="194"/>
                      </a:lnTo>
                      <a:lnTo>
                        <a:pt x="170" y="194"/>
                      </a:lnTo>
                      <a:lnTo>
                        <a:pt x="174" y="140"/>
                      </a:lnTo>
                      <a:lnTo>
                        <a:pt x="294" y="140"/>
                      </a:lnTo>
                      <a:lnTo>
                        <a:pt x="294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Freeform 17"/>
                <p:cNvSpPr>
                  <a:spLocks noChangeAspect="1" noEditPoints="1"/>
                </p:cNvSpPr>
                <p:nvPr/>
              </p:nvSpPr>
              <p:spPr bwMode="black">
                <a:xfrm>
                  <a:off x="4080" y="3569"/>
                  <a:ext cx="216" cy="224"/>
                </a:xfrm>
                <a:custGeom>
                  <a:avLst/>
                  <a:gdLst>
                    <a:gd name="T0" fmla="*/ 58 w 216"/>
                    <a:gd name="T1" fmla="*/ 132 h 224"/>
                    <a:gd name="T2" fmla="*/ 60 w 216"/>
                    <a:gd name="T3" fmla="*/ 142 h 224"/>
                    <a:gd name="T4" fmla="*/ 70 w 216"/>
                    <a:gd name="T5" fmla="*/ 158 h 224"/>
                    <a:gd name="T6" fmla="*/ 84 w 216"/>
                    <a:gd name="T7" fmla="*/ 170 h 224"/>
                    <a:gd name="T8" fmla="*/ 102 w 216"/>
                    <a:gd name="T9" fmla="*/ 176 h 224"/>
                    <a:gd name="T10" fmla="*/ 112 w 216"/>
                    <a:gd name="T11" fmla="*/ 176 h 224"/>
                    <a:gd name="T12" fmla="*/ 144 w 216"/>
                    <a:gd name="T13" fmla="*/ 172 h 224"/>
                    <a:gd name="T14" fmla="*/ 170 w 216"/>
                    <a:gd name="T15" fmla="*/ 150 h 224"/>
                    <a:gd name="T16" fmla="*/ 208 w 216"/>
                    <a:gd name="T17" fmla="*/ 180 h 224"/>
                    <a:gd name="T18" fmla="*/ 188 w 216"/>
                    <a:gd name="T19" fmla="*/ 200 h 224"/>
                    <a:gd name="T20" fmla="*/ 164 w 216"/>
                    <a:gd name="T21" fmla="*/ 214 h 224"/>
                    <a:gd name="T22" fmla="*/ 140 w 216"/>
                    <a:gd name="T23" fmla="*/ 222 h 224"/>
                    <a:gd name="T24" fmla="*/ 112 w 216"/>
                    <a:gd name="T25" fmla="*/ 224 h 224"/>
                    <a:gd name="T26" fmla="*/ 90 w 216"/>
                    <a:gd name="T27" fmla="*/ 222 h 224"/>
                    <a:gd name="T28" fmla="*/ 50 w 216"/>
                    <a:gd name="T29" fmla="*/ 206 h 224"/>
                    <a:gd name="T30" fmla="*/ 20 w 216"/>
                    <a:gd name="T31" fmla="*/ 178 h 224"/>
                    <a:gd name="T32" fmla="*/ 2 w 216"/>
                    <a:gd name="T33" fmla="*/ 136 h 224"/>
                    <a:gd name="T34" fmla="*/ 0 w 216"/>
                    <a:gd name="T35" fmla="*/ 112 h 224"/>
                    <a:gd name="T36" fmla="*/ 8 w 216"/>
                    <a:gd name="T37" fmla="*/ 66 h 224"/>
                    <a:gd name="T38" fmla="*/ 32 w 216"/>
                    <a:gd name="T39" fmla="*/ 32 h 224"/>
                    <a:gd name="T40" fmla="*/ 68 w 216"/>
                    <a:gd name="T41" fmla="*/ 8 h 224"/>
                    <a:gd name="T42" fmla="*/ 110 w 216"/>
                    <a:gd name="T43" fmla="*/ 0 h 224"/>
                    <a:gd name="T44" fmla="*/ 134 w 216"/>
                    <a:gd name="T45" fmla="*/ 2 h 224"/>
                    <a:gd name="T46" fmla="*/ 174 w 216"/>
                    <a:gd name="T47" fmla="*/ 18 h 224"/>
                    <a:gd name="T48" fmla="*/ 200 w 216"/>
                    <a:gd name="T49" fmla="*/ 46 h 224"/>
                    <a:gd name="T50" fmla="*/ 214 w 216"/>
                    <a:gd name="T51" fmla="*/ 90 h 224"/>
                    <a:gd name="T52" fmla="*/ 216 w 216"/>
                    <a:gd name="T53" fmla="*/ 132 h 224"/>
                    <a:gd name="T54" fmla="*/ 158 w 216"/>
                    <a:gd name="T55" fmla="*/ 88 h 224"/>
                    <a:gd name="T56" fmla="*/ 154 w 216"/>
                    <a:gd name="T57" fmla="*/ 70 h 224"/>
                    <a:gd name="T58" fmla="*/ 144 w 216"/>
                    <a:gd name="T59" fmla="*/ 56 h 224"/>
                    <a:gd name="T60" fmla="*/ 128 w 216"/>
                    <a:gd name="T61" fmla="*/ 48 h 224"/>
                    <a:gd name="T62" fmla="*/ 108 w 216"/>
                    <a:gd name="T63" fmla="*/ 46 h 224"/>
                    <a:gd name="T64" fmla="*/ 98 w 216"/>
                    <a:gd name="T65" fmla="*/ 46 h 224"/>
                    <a:gd name="T66" fmla="*/ 82 w 216"/>
                    <a:gd name="T67" fmla="*/ 52 h 224"/>
                    <a:gd name="T68" fmla="*/ 68 w 216"/>
                    <a:gd name="T69" fmla="*/ 64 h 224"/>
                    <a:gd name="T70" fmla="*/ 60 w 216"/>
                    <a:gd name="T71" fmla="*/ 80 h 224"/>
                    <a:gd name="T72" fmla="*/ 158 w 216"/>
                    <a:gd name="T73" fmla="*/ 88 h 22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16"/>
                    <a:gd name="T112" fmla="*/ 0 h 224"/>
                    <a:gd name="T113" fmla="*/ 216 w 216"/>
                    <a:gd name="T114" fmla="*/ 224 h 22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16" h="224">
                      <a:moveTo>
                        <a:pt x="216" y="132"/>
                      </a:moveTo>
                      <a:lnTo>
                        <a:pt x="58" y="132"/>
                      </a:lnTo>
                      <a:lnTo>
                        <a:pt x="60" y="142"/>
                      </a:lnTo>
                      <a:lnTo>
                        <a:pt x="64" y="150"/>
                      </a:lnTo>
                      <a:lnTo>
                        <a:pt x="70" y="158"/>
                      </a:lnTo>
                      <a:lnTo>
                        <a:pt x="76" y="164"/>
                      </a:lnTo>
                      <a:lnTo>
                        <a:pt x="84" y="170"/>
                      </a:lnTo>
                      <a:lnTo>
                        <a:pt x="92" y="174"/>
                      </a:lnTo>
                      <a:lnTo>
                        <a:pt x="102" y="176"/>
                      </a:lnTo>
                      <a:lnTo>
                        <a:pt x="112" y="176"/>
                      </a:lnTo>
                      <a:lnTo>
                        <a:pt x="128" y="176"/>
                      </a:lnTo>
                      <a:lnTo>
                        <a:pt x="144" y="172"/>
                      </a:lnTo>
                      <a:lnTo>
                        <a:pt x="156" y="162"/>
                      </a:lnTo>
                      <a:lnTo>
                        <a:pt x="170" y="150"/>
                      </a:lnTo>
                      <a:lnTo>
                        <a:pt x="208" y="180"/>
                      </a:lnTo>
                      <a:lnTo>
                        <a:pt x="198" y="190"/>
                      </a:lnTo>
                      <a:lnTo>
                        <a:pt x="188" y="200"/>
                      </a:lnTo>
                      <a:lnTo>
                        <a:pt x="176" y="208"/>
                      </a:lnTo>
                      <a:lnTo>
                        <a:pt x="164" y="214"/>
                      </a:lnTo>
                      <a:lnTo>
                        <a:pt x="152" y="218"/>
                      </a:lnTo>
                      <a:lnTo>
                        <a:pt x="140" y="222"/>
                      </a:lnTo>
                      <a:lnTo>
                        <a:pt x="126" y="224"/>
                      </a:lnTo>
                      <a:lnTo>
                        <a:pt x="112" y="224"/>
                      </a:lnTo>
                      <a:lnTo>
                        <a:pt x="90" y="222"/>
                      </a:lnTo>
                      <a:lnTo>
                        <a:pt x="68" y="216"/>
                      </a:lnTo>
                      <a:lnTo>
                        <a:pt x="50" y="206"/>
                      </a:lnTo>
                      <a:lnTo>
                        <a:pt x="32" y="194"/>
                      </a:lnTo>
                      <a:lnTo>
                        <a:pt x="20" y="178"/>
                      </a:lnTo>
                      <a:lnTo>
                        <a:pt x="10" y="158"/>
                      </a:lnTo>
                      <a:lnTo>
                        <a:pt x="2" y="136"/>
                      </a:lnTo>
                      <a:lnTo>
                        <a:pt x="0" y="112"/>
                      </a:lnTo>
                      <a:lnTo>
                        <a:pt x="2" y="88"/>
                      </a:lnTo>
                      <a:lnTo>
                        <a:pt x="8" y="66"/>
                      </a:lnTo>
                      <a:lnTo>
                        <a:pt x="18" y="48"/>
                      </a:lnTo>
                      <a:lnTo>
                        <a:pt x="32" y="32"/>
                      </a:lnTo>
                      <a:lnTo>
                        <a:pt x="48" y="18"/>
                      </a:lnTo>
                      <a:lnTo>
                        <a:pt x="68" y="8"/>
                      </a:lnTo>
                      <a:lnTo>
                        <a:pt x="88" y="2"/>
                      </a:lnTo>
                      <a:lnTo>
                        <a:pt x="110" y="0"/>
                      </a:lnTo>
                      <a:lnTo>
                        <a:pt x="134" y="2"/>
                      </a:lnTo>
                      <a:lnTo>
                        <a:pt x="156" y="8"/>
                      </a:lnTo>
                      <a:lnTo>
                        <a:pt x="174" y="18"/>
                      </a:lnTo>
                      <a:lnTo>
                        <a:pt x="190" y="30"/>
                      </a:lnTo>
                      <a:lnTo>
                        <a:pt x="200" y="46"/>
                      </a:lnTo>
                      <a:lnTo>
                        <a:pt x="210" y="66"/>
                      </a:lnTo>
                      <a:lnTo>
                        <a:pt x="214" y="90"/>
                      </a:lnTo>
                      <a:lnTo>
                        <a:pt x="216" y="116"/>
                      </a:lnTo>
                      <a:lnTo>
                        <a:pt x="216" y="132"/>
                      </a:lnTo>
                      <a:close/>
                      <a:moveTo>
                        <a:pt x="158" y="88"/>
                      </a:moveTo>
                      <a:lnTo>
                        <a:pt x="158" y="88"/>
                      </a:lnTo>
                      <a:lnTo>
                        <a:pt x="158" y="78"/>
                      </a:lnTo>
                      <a:lnTo>
                        <a:pt x="154" y="70"/>
                      </a:lnTo>
                      <a:lnTo>
                        <a:pt x="150" y="62"/>
                      </a:lnTo>
                      <a:lnTo>
                        <a:pt x="144" y="56"/>
                      </a:lnTo>
                      <a:lnTo>
                        <a:pt x="136" y="52"/>
                      </a:lnTo>
                      <a:lnTo>
                        <a:pt x="128" y="48"/>
                      </a:lnTo>
                      <a:lnTo>
                        <a:pt x="120" y="46"/>
                      </a:lnTo>
                      <a:lnTo>
                        <a:pt x="108" y="46"/>
                      </a:lnTo>
                      <a:lnTo>
                        <a:pt x="98" y="46"/>
                      </a:lnTo>
                      <a:lnTo>
                        <a:pt x="90" y="48"/>
                      </a:lnTo>
                      <a:lnTo>
                        <a:pt x="82" y="52"/>
                      </a:lnTo>
                      <a:lnTo>
                        <a:pt x="74" y="58"/>
                      </a:lnTo>
                      <a:lnTo>
                        <a:pt x="68" y="64"/>
                      </a:lnTo>
                      <a:lnTo>
                        <a:pt x="64" y="72"/>
                      </a:lnTo>
                      <a:lnTo>
                        <a:pt x="60" y="80"/>
                      </a:lnTo>
                      <a:lnTo>
                        <a:pt x="58" y="88"/>
                      </a:lnTo>
                      <a:lnTo>
                        <a:pt x="158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Freeform 18"/>
                <p:cNvSpPr>
                  <a:spLocks noChangeAspect="1" noEditPoints="1"/>
                </p:cNvSpPr>
                <p:nvPr/>
              </p:nvSpPr>
              <p:spPr bwMode="black">
                <a:xfrm>
                  <a:off x="3342" y="3569"/>
                  <a:ext cx="196" cy="224"/>
                </a:xfrm>
                <a:custGeom>
                  <a:avLst/>
                  <a:gdLst>
                    <a:gd name="T0" fmla="*/ 196 w 196"/>
                    <a:gd name="T1" fmla="*/ 218 h 224"/>
                    <a:gd name="T2" fmla="*/ 144 w 196"/>
                    <a:gd name="T3" fmla="*/ 198 h 224"/>
                    <a:gd name="T4" fmla="*/ 138 w 196"/>
                    <a:gd name="T5" fmla="*/ 204 h 224"/>
                    <a:gd name="T6" fmla="*/ 114 w 196"/>
                    <a:gd name="T7" fmla="*/ 218 h 224"/>
                    <a:gd name="T8" fmla="*/ 78 w 196"/>
                    <a:gd name="T9" fmla="*/ 224 h 224"/>
                    <a:gd name="T10" fmla="*/ 62 w 196"/>
                    <a:gd name="T11" fmla="*/ 224 h 224"/>
                    <a:gd name="T12" fmla="*/ 36 w 196"/>
                    <a:gd name="T13" fmla="*/ 216 h 224"/>
                    <a:gd name="T14" fmla="*/ 14 w 196"/>
                    <a:gd name="T15" fmla="*/ 200 h 224"/>
                    <a:gd name="T16" fmla="*/ 2 w 196"/>
                    <a:gd name="T17" fmla="*/ 176 h 224"/>
                    <a:gd name="T18" fmla="*/ 0 w 196"/>
                    <a:gd name="T19" fmla="*/ 160 h 224"/>
                    <a:gd name="T20" fmla="*/ 4 w 196"/>
                    <a:gd name="T21" fmla="*/ 136 h 224"/>
                    <a:gd name="T22" fmla="*/ 12 w 196"/>
                    <a:gd name="T23" fmla="*/ 118 h 224"/>
                    <a:gd name="T24" fmla="*/ 28 w 196"/>
                    <a:gd name="T25" fmla="*/ 104 h 224"/>
                    <a:gd name="T26" fmla="*/ 46 w 196"/>
                    <a:gd name="T27" fmla="*/ 96 h 224"/>
                    <a:gd name="T28" fmla="*/ 88 w 196"/>
                    <a:gd name="T29" fmla="*/ 86 h 224"/>
                    <a:gd name="T30" fmla="*/ 130 w 196"/>
                    <a:gd name="T31" fmla="*/ 84 h 224"/>
                    <a:gd name="T32" fmla="*/ 140 w 196"/>
                    <a:gd name="T33" fmla="*/ 82 h 224"/>
                    <a:gd name="T34" fmla="*/ 140 w 196"/>
                    <a:gd name="T35" fmla="*/ 72 h 224"/>
                    <a:gd name="T36" fmla="*/ 134 w 196"/>
                    <a:gd name="T37" fmla="*/ 60 h 224"/>
                    <a:gd name="T38" fmla="*/ 124 w 196"/>
                    <a:gd name="T39" fmla="*/ 50 h 224"/>
                    <a:gd name="T40" fmla="*/ 106 w 196"/>
                    <a:gd name="T41" fmla="*/ 46 h 224"/>
                    <a:gd name="T42" fmla="*/ 96 w 196"/>
                    <a:gd name="T43" fmla="*/ 46 h 224"/>
                    <a:gd name="T44" fmla="*/ 66 w 196"/>
                    <a:gd name="T45" fmla="*/ 52 h 224"/>
                    <a:gd name="T46" fmla="*/ 40 w 196"/>
                    <a:gd name="T47" fmla="*/ 68 h 224"/>
                    <a:gd name="T48" fmla="*/ 6 w 196"/>
                    <a:gd name="T49" fmla="*/ 34 h 224"/>
                    <a:gd name="T50" fmla="*/ 28 w 196"/>
                    <a:gd name="T51" fmla="*/ 18 h 224"/>
                    <a:gd name="T52" fmla="*/ 76 w 196"/>
                    <a:gd name="T53" fmla="*/ 2 h 224"/>
                    <a:gd name="T54" fmla="*/ 100 w 196"/>
                    <a:gd name="T55" fmla="*/ 0 h 224"/>
                    <a:gd name="T56" fmla="*/ 144 w 196"/>
                    <a:gd name="T57" fmla="*/ 6 h 224"/>
                    <a:gd name="T58" fmla="*/ 174 w 196"/>
                    <a:gd name="T59" fmla="*/ 22 h 224"/>
                    <a:gd name="T60" fmla="*/ 190 w 196"/>
                    <a:gd name="T61" fmla="*/ 46 h 224"/>
                    <a:gd name="T62" fmla="*/ 196 w 196"/>
                    <a:gd name="T63" fmla="*/ 80 h 224"/>
                    <a:gd name="T64" fmla="*/ 140 w 196"/>
                    <a:gd name="T65" fmla="*/ 126 h 224"/>
                    <a:gd name="T66" fmla="*/ 132 w 196"/>
                    <a:gd name="T67" fmla="*/ 126 h 224"/>
                    <a:gd name="T68" fmla="*/ 96 w 196"/>
                    <a:gd name="T69" fmla="*/ 128 h 224"/>
                    <a:gd name="T70" fmla="*/ 74 w 196"/>
                    <a:gd name="T71" fmla="*/ 134 h 224"/>
                    <a:gd name="T72" fmla="*/ 60 w 196"/>
                    <a:gd name="T73" fmla="*/ 146 h 224"/>
                    <a:gd name="T74" fmla="*/ 58 w 196"/>
                    <a:gd name="T75" fmla="*/ 156 h 224"/>
                    <a:gd name="T76" fmla="*/ 62 w 196"/>
                    <a:gd name="T77" fmla="*/ 168 h 224"/>
                    <a:gd name="T78" fmla="*/ 70 w 196"/>
                    <a:gd name="T79" fmla="*/ 176 h 224"/>
                    <a:gd name="T80" fmla="*/ 84 w 196"/>
                    <a:gd name="T81" fmla="*/ 180 h 224"/>
                    <a:gd name="T82" fmla="*/ 114 w 196"/>
                    <a:gd name="T83" fmla="*/ 174 h 224"/>
                    <a:gd name="T84" fmla="*/ 128 w 196"/>
                    <a:gd name="T85" fmla="*/ 164 h 224"/>
                    <a:gd name="T86" fmla="*/ 138 w 196"/>
                    <a:gd name="T87" fmla="*/ 152 h 224"/>
                    <a:gd name="T88" fmla="*/ 140 w 196"/>
                    <a:gd name="T89" fmla="*/ 134 h 22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96"/>
                    <a:gd name="T136" fmla="*/ 0 h 224"/>
                    <a:gd name="T137" fmla="*/ 196 w 196"/>
                    <a:gd name="T138" fmla="*/ 224 h 22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96" h="224">
                      <a:moveTo>
                        <a:pt x="196" y="80"/>
                      </a:moveTo>
                      <a:lnTo>
                        <a:pt x="196" y="218"/>
                      </a:lnTo>
                      <a:lnTo>
                        <a:pt x="146" y="218"/>
                      </a:lnTo>
                      <a:lnTo>
                        <a:pt x="144" y="198"/>
                      </a:lnTo>
                      <a:lnTo>
                        <a:pt x="138" y="204"/>
                      </a:lnTo>
                      <a:lnTo>
                        <a:pt x="130" y="210"/>
                      </a:lnTo>
                      <a:lnTo>
                        <a:pt x="114" y="218"/>
                      </a:lnTo>
                      <a:lnTo>
                        <a:pt x="96" y="222"/>
                      </a:lnTo>
                      <a:lnTo>
                        <a:pt x="78" y="224"/>
                      </a:lnTo>
                      <a:lnTo>
                        <a:pt x="62" y="224"/>
                      </a:lnTo>
                      <a:lnTo>
                        <a:pt x="48" y="220"/>
                      </a:lnTo>
                      <a:lnTo>
                        <a:pt x="36" y="216"/>
                      </a:lnTo>
                      <a:lnTo>
                        <a:pt x="24" y="208"/>
                      </a:lnTo>
                      <a:lnTo>
                        <a:pt x="14" y="200"/>
                      </a:lnTo>
                      <a:lnTo>
                        <a:pt x="8" y="188"/>
                      </a:lnTo>
                      <a:lnTo>
                        <a:pt x="2" y="176"/>
                      </a:lnTo>
                      <a:lnTo>
                        <a:pt x="0" y="160"/>
                      </a:lnTo>
                      <a:lnTo>
                        <a:pt x="0" y="148"/>
                      </a:lnTo>
                      <a:lnTo>
                        <a:pt x="4" y="136"/>
                      </a:lnTo>
                      <a:lnTo>
                        <a:pt x="8" y="126"/>
                      </a:lnTo>
                      <a:lnTo>
                        <a:pt x="12" y="118"/>
                      </a:lnTo>
                      <a:lnTo>
                        <a:pt x="20" y="110"/>
                      </a:lnTo>
                      <a:lnTo>
                        <a:pt x="28" y="104"/>
                      </a:lnTo>
                      <a:lnTo>
                        <a:pt x="36" y="100"/>
                      </a:lnTo>
                      <a:lnTo>
                        <a:pt x="46" y="96"/>
                      </a:lnTo>
                      <a:lnTo>
                        <a:pt x="66" y="90"/>
                      </a:lnTo>
                      <a:lnTo>
                        <a:pt x="88" y="86"/>
                      </a:lnTo>
                      <a:lnTo>
                        <a:pt x="110" y="84"/>
                      </a:lnTo>
                      <a:lnTo>
                        <a:pt x="130" y="84"/>
                      </a:lnTo>
                      <a:lnTo>
                        <a:pt x="140" y="84"/>
                      </a:lnTo>
                      <a:lnTo>
                        <a:pt x="140" y="82"/>
                      </a:lnTo>
                      <a:lnTo>
                        <a:pt x="140" y="72"/>
                      </a:lnTo>
                      <a:lnTo>
                        <a:pt x="138" y="66"/>
                      </a:lnTo>
                      <a:lnTo>
                        <a:pt x="134" y="60"/>
                      </a:lnTo>
                      <a:lnTo>
                        <a:pt x="130" y="54"/>
                      </a:lnTo>
                      <a:lnTo>
                        <a:pt x="124" y="50"/>
                      </a:lnTo>
                      <a:lnTo>
                        <a:pt x="116" y="48"/>
                      </a:lnTo>
                      <a:lnTo>
                        <a:pt x="106" y="46"/>
                      </a:lnTo>
                      <a:lnTo>
                        <a:pt x="96" y="46"/>
                      </a:lnTo>
                      <a:lnTo>
                        <a:pt x="80" y="46"/>
                      </a:lnTo>
                      <a:lnTo>
                        <a:pt x="66" y="52"/>
                      </a:lnTo>
                      <a:lnTo>
                        <a:pt x="52" y="58"/>
                      </a:lnTo>
                      <a:lnTo>
                        <a:pt x="40" y="68"/>
                      </a:lnTo>
                      <a:lnTo>
                        <a:pt x="6" y="34"/>
                      </a:lnTo>
                      <a:lnTo>
                        <a:pt x="18" y="26"/>
                      </a:lnTo>
                      <a:lnTo>
                        <a:pt x="28" y="18"/>
                      </a:lnTo>
                      <a:lnTo>
                        <a:pt x="52" y="8"/>
                      </a:lnTo>
                      <a:lnTo>
                        <a:pt x="76" y="2"/>
                      </a:lnTo>
                      <a:lnTo>
                        <a:pt x="100" y="0"/>
                      </a:lnTo>
                      <a:lnTo>
                        <a:pt x="124" y="2"/>
                      </a:lnTo>
                      <a:lnTo>
                        <a:pt x="144" y="6"/>
                      </a:lnTo>
                      <a:lnTo>
                        <a:pt x="160" y="12"/>
                      </a:lnTo>
                      <a:lnTo>
                        <a:pt x="174" y="22"/>
                      </a:lnTo>
                      <a:lnTo>
                        <a:pt x="184" y="34"/>
                      </a:lnTo>
                      <a:lnTo>
                        <a:pt x="190" y="46"/>
                      </a:lnTo>
                      <a:lnTo>
                        <a:pt x="194" y="62"/>
                      </a:lnTo>
                      <a:lnTo>
                        <a:pt x="196" y="80"/>
                      </a:lnTo>
                      <a:close/>
                      <a:moveTo>
                        <a:pt x="140" y="126"/>
                      </a:moveTo>
                      <a:lnTo>
                        <a:pt x="132" y="126"/>
                      </a:lnTo>
                      <a:lnTo>
                        <a:pt x="110" y="126"/>
                      </a:lnTo>
                      <a:lnTo>
                        <a:pt x="96" y="128"/>
                      </a:lnTo>
                      <a:lnTo>
                        <a:pt x="84" y="130"/>
                      </a:lnTo>
                      <a:lnTo>
                        <a:pt x="74" y="134"/>
                      </a:lnTo>
                      <a:lnTo>
                        <a:pt x="66" y="140"/>
                      </a:lnTo>
                      <a:lnTo>
                        <a:pt x="60" y="146"/>
                      </a:lnTo>
                      <a:lnTo>
                        <a:pt x="58" y="156"/>
                      </a:lnTo>
                      <a:lnTo>
                        <a:pt x="58" y="162"/>
                      </a:lnTo>
                      <a:lnTo>
                        <a:pt x="62" y="168"/>
                      </a:lnTo>
                      <a:lnTo>
                        <a:pt x="66" y="172"/>
                      </a:lnTo>
                      <a:lnTo>
                        <a:pt x="70" y="176"/>
                      </a:lnTo>
                      <a:lnTo>
                        <a:pt x="78" y="178"/>
                      </a:lnTo>
                      <a:lnTo>
                        <a:pt x="84" y="180"/>
                      </a:lnTo>
                      <a:lnTo>
                        <a:pt x="100" y="178"/>
                      </a:lnTo>
                      <a:lnTo>
                        <a:pt x="114" y="174"/>
                      </a:lnTo>
                      <a:lnTo>
                        <a:pt x="122" y="170"/>
                      </a:lnTo>
                      <a:lnTo>
                        <a:pt x="128" y="164"/>
                      </a:lnTo>
                      <a:lnTo>
                        <a:pt x="134" y="158"/>
                      </a:lnTo>
                      <a:lnTo>
                        <a:pt x="138" y="152"/>
                      </a:lnTo>
                      <a:lnTo>
                        <a:pt x="140" y="144"/>
                      </a:lnTo>
                      <a:lnTo>
                        <a:pt x="140" y="134"/>
                      </a:lnTo>
                      <a:lnTo>
                        <a:pt x="14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Freeform 19"/>
                <p:cNvSpPr>
                  <a:spLocks noChangeAspect="1" noEditPoints="1"/>
                </p:cNvSpPr>
                <p:nvPr/>
              </p:nvSpPr>
              <p:spPr bwMode="black">
                <a:xfrm>
                  <a:off x="4402" y="3735"/>
                  <a:ext cx="58" cy="56"/>
                </a:xfrm>
                <a:custGeom>
                  <a:avLst/>
                  <a:gdLst>
                    <a:gd name="T0" fmla="*/ 6 w 58"/>
                    <a:gd name="T1" fmla="*/ 28 h 56"/>
                    <a:gd name="T2" fmla="*/ 14 w 58"/>
                    <a:gd name="T3" fmla="*/ 12 h 56"/>
                    <a:gd name="T4" fmla="*/ 30 w 58"/>
                    <a:gd name="T5" fmla="*/ 4 h 56"/>
                    <a:gd name="T6" fmla="*/ 38 w 58"/>
                    <a:gd name="T7" fmla="*/ 6 h 56"/>
                    <a:gd name="T8" fmla="*/ 52 w 58"/>
                    <a:gd name="T9" fmla="*/ 18 h 56"/>
                    <a:gd name="T10" fmla="*/ 54 w 58"/>
                    <a:gd name="T11" fmla="*/ 28 h 56"/>
                    <a:gd name="T12" fmla="*/ 46 w 58"/>
                    <a:gd name="T13" fmla="*/ 46 h 56"/>
                    <a:gd name="T14" fmla="*/ 30 w 58"/>
                    <a:gd name="T15" fmla="*/ 52 h 56"/>
                    <a:gd name="T16" fmla="*/ 20 w 58"/>
                    <a:gd name="T17" fmla="*/ 50 h 56"/>
                    <a:gd name="T18" fmla="*/ 8 w 58"/>
                    <a:gd name="T19" fmla="*/ 38 h 56"/>
                    <a:gd name="T20" fmla="*/ 6 w 58"/>
                    <a:gd name="T21" fmla="*/ 28 h 56"/>
                    <a:gd name="T22" fmla="*/ 30 w 58"/>
                    <a:gd name="T23" fmla="*/ 56 h 56"/>
                    <a:gd name="T24" fmla="*/ 50 w 58"/>
                    <a:gd name="T25" fmla="*/ 48 h 56"/>
                    <a:gd name="T26" fmla="*/ 58 w 58"/>
                    <a:gd name="T27" fmla="*/ 34 h 56"/>
                    <a:gd name="T28" fmla="*/ 58 w 58"/>
                    <a:gd name="T29" fmla="*/ 28 h 56"/>
                    <a:gd name="T30" fmla="*/ 56 w 58"/>
                    <a:gd name="T31" fmla="*/ 16 h 56"/>
                    <a:gd name="T32" fmla="*/ 42 w 58"/>
                    <a:gd name="T33" fmla="*/ 2 h 56"/>
                    <a:gd name="T34" fmla="*/ 30 w 58"/>
                    <a:gd name="T35" fmla="*/ 0 h 56"/>
                    <a:gd name="T36" fmla="*/ 10 w 58"/>
                    <a:gd name="T37" fmla="*/ 8 h 56"/>
                    <a:gd name="T38" fmla="*/ 2 w 58"/>
                    <a:gd name="T39" fmla="*/ 22 h 56"/>
                    <a:gd name="T40" fmla="*/ 0 w 58"/>
                    <a:gd name="T41" fmla="*/ 28 h 56"/>
                    <a:gd name="T42" fmla="*/ 4 w 58"/>
                    <a:gd name="T43" fmla="*/ 40 h 56"/>
                    <a:gd name="T44" fmla="*/ 18 w 58"/>
                    <a:gd name="T45" fmla="*/ 54 h 56"/>
                    <a:gd name="T46" fmla="*/ 30 w 58"/>
                    <a:gd name="T47" fmla="*/ 56 h 56"/>
                    <a:gd name="T48" fmla="*/ 30 w 58"/>
                    <a:gd name="T49" fmla="*/ 30 h 56"/>
                    <a:gd name="T50" fmla="*/ 44 w 58"/>
                    <a:gd name="T51" fmla="*/ 44 h 56"/>
                    <a:gd name="T52" fmla="*/ 34 w 58"/>
                    <a:gd name="T53" fmla="*/ 30 h 56"/>
                    <a:gd name="T54" fmla="*/ 42 w 58"/>
                    <a:gd name="T55" fmla="*/ 24 h 56"/>
                    <a:gd name="T56" fmla="*/ 44 w 58"/>
                    <a:gd name="T57" fmla="*/ 22 h 56"/>
                    <a:gd name="T58" fmla="*/ 40 w 58"/>
                    <a:gd name="T59" fmla="*/ 14 h 56"/>
                    <a:gd name="T60" fmla="*/ 32 w 58"/>
                    <a:gd name="T61" fmla="*/ 12 h 56"/>
                    <a:gd name="T62" fmla="*/ 18 w 58"/>
                    <a:gd name="T63" fmla="*/ 44 h 56"/>
                    <a:gd name="T64" fmla="*/ 24 w 58"/>
                    <a:gd name="T65" fmla="*/ 30 h 56"/>
                    <a:gd name="T66" fmla="*/ 24 w 58"/>
                    <a:gd name="T67" fmla="*/ 16 h 56"/>
                    <a:gd name="T68" fmla="*/ 30 w 58"/>
                    <a:gd name="T69" fmla="*/ 16 h 56"/>
                    <a:gd name="T70" fmla="*/ 38 w 58"/>
                    <a:gd name="T71" fmla="*/ 18 h 56"/>
                    <a:gd name="T72" fmla="*/ 38 w 58"/>
                    <a:gd name="T73" fmla="*/ 20 h 56"/>
                    <a:gd name="T74" fmla="*/ 36 w 58"/>
                    <a:gd name="T75" fmla="*/ 26 h 56"/>
                    <a:gd name="T76" fmla="*/ 24 w 58"/>
                    <a:gd name="T77" fmla="*/ 26 h 5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58"/>
                    <a:gd name="T118" fmla="*/ 0 h 56"/>
                    <a:gd name="T119" fmla="*/ 58 w 58"/>
                    <a:gd name="T120" fmla="*/ 56 h 5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58" h="56">
                      <a:moveTo>
                        <a:pt x="6" y="28"/>
                      </a:moveTo>
                      <a:lnTo>
                        <a:pt x="6" y="28"/>
                      </a:lnTo>
                      <a:lnTo>
                        <a:pt x="8" y="18"/>
                      </a:lnTo>
                      <a:lnTo>
                        <a:pt x="14" y="12"/>
                      </a:lnTo>
                      <a:lnTo>
                        <a:pt x="20" y="6"/>
                      </a:lnTo>
                      <a:lnTo>
                        <a:pt x="30" y="4"/>
                      </a:lnTo>
                      <a:lnTo>
                        <a:pt x="38" y="6"/>
                      </a:lnTo>
                      <a:lnTo>
                        <a:pt x="46" y="12"/>
                      </a:lnTo>
                      <a:lnTo>
                        <a:pt x="52" y="18"/>
                      </a:lnTo>
                      <a:lnTo>
                        <a:pt x="54" y="28"/>
                      </a:lnTo>
                      <a:lnTo>
                        <a:pt x="52" y="38"/>
                      </a:lnTo>
                      <a:lnTo>
                        <a:pt x="46" y="46"/>
                      </a:lnTo>
                      <a:lnTo>
                        <a:pt x="38" y="50"/>
                      </a:lnTo>
                      <a:lnTo>
                        <a:pt x="30" y="52"/>
                      </a:lnTo>
                      <a:lnTo>
                        <a:pt x="20" y="50"/>
                      </a:lnTo>
                      <a:lnTo>
                        <a:pt x="14" y="46"/>
                      </a:lnTo>
                      <a:lnTo>
                        <a:pt x="8" y="38"/>
                      </a:lnTo>
                      <a:lnTo>
                        <a:pt x="6" y="28"/>
                      </a:lnTo>
                      <a:close/>
                      <a:moveTo>
                        <a:pt x="30" y="56"/>
                      </a:moveTo>
                      <a:lnTo>
                        <a:pt x="30" y="56"/>
                      </a:lnTo>
                      <a:lnTo>
                        <a:pt x="42" y="54"/>
                      </a:lnTo>
                      <a:lnTo>
                        <a:pt x="50" y="48"/>
                      </a:lnTo>
                      <a:lnTo>
                        <a:pt x="56" y="40"/>
                      </a:lnTo>
                      <a:lnTo>
                        <a:pt x="58" y="34"/>
                      </a:lnTo>
                      <a:lnTo>
                        <a:pt x="58" y="28"/>
                      </a:lnTo>
                      <a:lnTo>
                        <a:pt x="58" y="22"/>
                      </a:lnTo>
                      <a:lnTo>
                        <a:pt x="56" y="16"/>
                      </a:lnTo>
                      <a:lnTo>
                        <a:pt x="50" y="8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18" y="2"/>
                      </a:lnTo>
                      <a:lnTo>
                        <a:pt x="10" y="8"/>
                      </a:lnTo>
                      <a:lnTo>
                        <a:pt x="4" y="16"/>
                      </a:lnTo>
                      <a:lnTo>
                        <a:pt x="2" y="22"/>
                      </a:lnTo>
                      <a:lnTo>
                        <a:pt x="0" y="28"/>
                      </a:lnTo>
                      <a:lnTo>
                        <a:pt x="2" y="34"/>
                      </a:lnTo>
                      <a:lnTo>
                        <a:pt x="4" y="40"/>
                      </a:lnTo>
                      <a:lnTo>
                        <a:pt x="10" y="48"/>
                      </a:lnTo>
                      <a:lnTo>
                        <a:pt x="18" y="54"/>
                      </a:lnTo>
                      <a:lnTo>
                        <a:pt x="30" y="56"/>
                      </a:lnTo>
                      <a:close/>
                      <a:moveTo>
                        <a:pt x="24" y="30"/>
                      </a:moveTo>
                      <a:lnTo>
                        <a:pt x="30" y="30"/>
                      </a:lnTo>
                      <a:lnTo>
                        <a:pt x="38" y="44"/>
                      </a:lnTo>
                      <a:lnTo>
                        <a:pt x="44" y="44"/>
                      </a:lnTo>
                      <a:lnTo>
                        <a:pt x="34" y="30"/>
                      </a:lnTo>
                      <a:lnTo>
                        <a:pt x="40" y="28"/>
                      </a:lnTo>
                      <a:lnTo>
                        <a:pt x="42" y="24"/>
                      </a:lnTo>
                      <a:lnTo>
                        <a:pt x="44" y="22"/>
                      </a:lnTo>
                      <a:lnTo>
                        <a:pt x="42" y="16"/>
                      </a:lnTo>
                      <a:lnTo>
                        <a:pt x="40" y="14"/>
                      </a:lnTo>
                      <a:lnTo>
                        <a:pt x="36" y="12"/>
                      </a:lnTo>
                      <a:lnTo>
                        <a:pt x="32" y="12"/>
                      </a:lnTo>
                      <a:lnTo>
                        <a:pt x="18" y="12"/>
                      </a:lnTo>
                      <a:lnTo>
                        <a:pt x="18" y="44"/>
                      </a:lnTo>
                      <a:lnTo>
                        <a:pt x="24" y="44"/>
                      </a:lnTo>
                      <a:lnTo>
                        <a:pt x="24" y="30"/>
                      </a:lnTo>
                      <a:close/>
                      <a:moveTo>
                        <a:pt x="24" y="26"/>
                      </a:moveTo>
                      <a:lnTo>
                        <a:pt x="24" y="16"/>
                      </a:lnTo>
                      <a:lnTo>
                        <a:pt x="30" y="16"/>
                      </a:lnTo>
                      <a:lnTo>
                        <a:pt x="36" y="16"/>
                      </a:lnTo>
                      <a:lnTo>
                        <a:pt x="38" y="18"/>
                      </a:lnTo>
                      <a:lnTo>
                        <a:pt x="38" y="20"/>
                      </a:lnTo>
                      <a:lnTo>
                        <a:pt x="38" y="24"/>
                      </a:lnTo>
                      <a:lnTo>
                        <a:pt x="36" y="26"/>
                      </a:lnTo>
                      <a:lnTo>
                        <a:pt x="30" y="26"/>
                      </a:lnTo>
                      <a:lnTo>
                        <a:pt x="2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7" name="Rectangle 6"/>
            <p:cNvSpPr/>
            <p:nvPr userDrawn="1"/>
          </p:nvSpPr>
          <p:spPr bwMode="auto">
            <a:xfrm>
              <a:off x="0" y="2032000"/>
              <a:ext cx="12192000" cy="33178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1"/>
            <a:ext cx="10794066" cy="12541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04875" y="2917825"/>
            <a:ext cx="2682875" cy="1603375"/>
          </a:xfrm>
        </p:spPr>
        <p:txBody>
          <a:bodyPr rIns="0" anchor="ctr"/>
          <a:lstStyle>
            <a:lvl1pPr marL="0" indent="0" algn="ctr">
              <a:buNone/>
              <a:defRPr sz="3200" b="1">
                <a:solidFill>
                  <a:schemeClr val="bg2"/>
                </a:solidFill>
                <a:effectLst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683125" y="2917825"/>
            <a:ext cx="2825750" cy="1603375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8509000" y="2917825"/>
            <a:ext cx="2889250" cy="1603375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67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460375" y="1325564"/>
            <a:ext cx="11272838" cy="46608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460375" y="1"/>
            <a:ext cx="11272838" cy="865608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66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460375" y="1325564"/>
            <a:ext cx="11272838" cy="4660899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19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Champion Mind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460375" y="1325564"/>
            <a:ext cx="11272838" cy="46608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460375" y="1"/>
            <a:ext cx="9164888" cy="865608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64" y="332361"/>
            <a:ext cx="2056104" cy="4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19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Champion Mind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460375" y="1325564"/>
            <a:ext cx="11272838" cy="46608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460375" y="1"/>
            <a:ext cx="9164888" cy="865608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8" name="Picture 37" descr="Champion Mindset 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66" y="265363"/>
            <a:ext cx="885070" cy="107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32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409248" cy="46609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6234113" y="1325563"/>
            <a:ext cx="5499100" cy="46609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60374" y="1"/>
            <a:ext cx="11290467" cy="8715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24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rgbClr val="011240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460375" y="1325563"/>
            <a:ext cx="11272838" cy="4660900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 marL="274320" indent="-274320">
              <a:buClr>
                <a:schemeClr val="bg1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</a:defRPr>
            </a:lvl2pPr>
            <a:lvl3pPr marL="640080" indent="-274320">
              <a:buClr>
                <a:schemeClr val="bg1"/>
              </a:buClr>
              <a:buFont typeface="Arial" panose="020B0604020202020204" pitchFamily="34" charset="0"/>
              <a:buChar char="–"/>
              <a:defRPr sz="2400">
                <a:solidFill>
                  <a:schemeClr val="bg1"/>
                </a:solidFill>
              </a:defRPr>
            </a:lvl3pPr>
            <a:lvl4pPr marL="91440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3444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41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7970837" y="997322"/>
            <a:ext cx="4221163" cy="4907243"/>
          </a:xfrm>
          <a:prstGeom prst="rect">
            <a:avLst/>
          </a:prstGeom>
          <a:solidFill>
            <a:srgbClr val="01124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914354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 bwMode="gray">
          <a:xfrm>
            <a:off x="8363167" y="1281545"/>
            <a:ext cx="3370046" cy="4704919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7432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64008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3pPr>
            <a:lvl4pPr marL="91440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3444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460375" y="1325564"/>
            <a:ext cx="7510463" cy="4660900"/>
          </a:xfrm>
        </p:spPr>
        <p:txBody>
          <a:bodyPr rIns="0"/>
          <a:lstStyle>
            <a:lvl1pPr marL="0" indent="0">
              <a:lnSpc>
                <a:spcPct val="90000"/>
              </a:lnSpc>
              <a:buNone/>
              <a:defRPr b="1"/>
            </a:lvl1pPr>
            <a:lvl2pPr marL="640080" indent="-274320">
              <a:lnSpc>
                <a:spcPct val="90000"/>
              </a:lnSpc>
              <a:buClr>
                <a:schemeClr val="bg2"/>
              </a:buClr>
              <a:buFont typeface="Wingdings" charset="2"/>
              <a:buChar char="§"/>
              <a:defRPr/>
            </a:lvl2pPr>
            <a:lvl3pPr marL="914400" indent="-274320">
              <a:lnSpc>
                <a:spcPct val="90000"/>
              </a:lnSpc>
              <a:buSzPct val="100000"/>
              <a:buFont typeface="Lucida Grande"/>
              <a:buChar char="–"/>
              <a:defRPr/>
            </a:lvl3pPr>
            <a:lvl4pPr marL="1234440" indent="-274320">
              <a:lnSpc>
                <a:spcPct val="90000"/>
              </a:lnSpc>
              <a:buClr>
                <a:schemeClr val="bg2"/>
              </a:buClr>
              <a:buFont typeface="Wingdings" charset="2"/>
              <a:buChar char="§"/>
              <a:defRPr/>
            </a:lvl4pPr>
            <a:lvl5pPr marL="1508760" indent="-274320">
              <a:lnSpc>
                <a:spcPct val="90000"/>
              </a:lnSpc>
              <a:buSzPct val="100000"/>
              <a:buFont typeface="Lucida Grande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auto">
          <a:xfrm>
            <a:off x="460375" y="0"/>
            <a:ext cx="11277099" cy="865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35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460375" y="1325564"/>
            <a:ext cx="5476875" cy="4660900"/>
          </a:xfrm>
        </p:spPr>
        <p:txBody>
          <a:bodyPr rIns="0"/>
          <a:lstStyle>
            <a:lvl1pPr marL="0" indent="0">
              <a:lnSpc>
                <a:spcPct val="90000"/>
              </a:lnSpc>
              <a:buNone/>
              <a:defRPr b="1"/>
            </a:lvl1pPr>
            <a:lvl2pPr marL="640080" indent="-274320">
              <a:lnSpc>
                <a:spcPct val="90000"/>
              </a:lnSpc>
              <a:buClr>
                <a:schemeClr val="bg2"/>
              </a:buClr>
              <a:buFont typeface="Wingdings" charset="2"/>
              <a:buChar char="§"/>
              <a:defRPr/>
            </a:lvl2pPr>
            <a:lvl3pPr marL="914400" indent="-274320">
              <a:lnSpc>
                <a:spcPct val="90000"/>
              </a:lnSpc>
              <a:buSzPct val="100000"/>
              <a:buFont typeface="Lucida Grande"/>
              <a:buChar char="–"/>
              <a:defRPr/>
            </a:lvl3pPr>
            <a:lvl4pPr marL="1234440" indent="-274320">
              <a:lnSpc>
                <a:spcPct val="90000"/>
              </a:lnSpc>
              <a:buClr>
                <a:schemeClr val="bg2"/>
              </a:buClr>
              <a:buFont typeface="Wingdings" charset="2"/>
              <a:buChar char="§"/>
              <a:defRPr/>
            </a:lvl4pPr>
            <a:lvl5pPr marL="1508760" indent="-274320">
              <a:lnSpc>
                <a:spcPct val="90000"/>
              </a:lnSpc>
              <a:buSzPct val="100000"/>
              <a:buFont typeface="Lucida Grande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auto">
          <a:xfrm>
            <a:off x="460375" y="0"/>
            <a:ext cx="11277099" cy="865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6000" y="1317625"/>
            <a:ext cx="5619750" cy="455246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72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533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cognition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-2587"/>
            <a:ext cx="12191998" cy="6857998"/>
            <a:chOff x="0" y="-2587"/>
            <a:chExt cx="12191998" cy="6857998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587"/>
              <a:ext cx="12191998" cy="6857998"/>
            </a:xfrm>
            <a:prstGeom prst="rect">
              <a:avLst/>
            </a:prstGeom>
          </p:spPr>
        </p:pic>
        <p:grpSp>
          <p:nvGrpSpPr>
            <p:cNvPr id="18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19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5775" y="2847941"/>
            <a:ext cx="11117263" cy="1835866"/>
          </a:xfrm>
        </p:spPr>
        <p:txBody>
          <a:bodyPr/>
          <a:lstStyle>
            <a:lvl1pPr marL="0" indent="0" algn="ctr">
              <a:buNone/>
              <a:defRPr sz="6000" b="1">
                <a:solidFill>
                  <a:srgbClr val="FFFFFF"/>
                </a:solidFill>
              </a:defRPr>
            </a:lvl1pPr>
            <a:lvl2pPr marL="0" indent="0" algn="ctr"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48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cognition Slide 1 (sing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0" y="-2587"/>
            <a:ext cx="12191998" cy="6857998"/>
            <a:chOff x="0" y="-2587"/>
            <a:chExt cx="12191998" cy="6857998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587"/>
              <a:ext cx="12191998" cy="6857998"/>
            </a:xfrm>
            <a:prstGeom prst="rect">
              <a:avLst/>
            </a:prstGeom>
          </p:spPr>
        </p:pic>
        <p:grpSp>
          <p:nvGrpSpPr>
            <p:cNvPr id="19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20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0"/>
            <a:ext cx="11253788" cy="877824"/>
          </a:xfrm>
        </p:spPr>
        <p:txBody>
          <a:bodyPr rIns="0" anchor="b"/>
          <a:lstStyle>
            <a:lvl1pPr marL="0" indent="0">
              <a:buNone/>
              <a:defRPr sz="3200" b="1">
                <a:solidFill>
                  <a:srgbClr val="FFFFFF"/>
                </a:solidFill>
              </a:defRPr>
            </a:lvl1pPr>
            <a:lvl2pPr marL="0" indent="0"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610099" y="4855007"/>
            <a:ext cx="3452813" cy="1050487"/>
          </a:xfrm>
        </p:spPr>
        <p:txBody>
          <a:bodyPr rIns="0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4610099" y="2097660"/>
            <a:ext cx="2971802" cy="2602674"/>
          </a:xfrm>
        </p:spPr>
        <p:txBody>
          <a:bodyPr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900" y="927803"/>
            <a:ext cx="11253788" cy="698500"/>
          </a:xfrm>
        </p:spPr>
        <p:txBody>
          <a:bodyPr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496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cognition Slide 2 (sing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1" y="-2587"/>
            <a:ext cx="12191996" cy="6857997"/>
            <a:chOff x="1" y="-2587"/>
            <a:chExt cx="12191996" cy="6857997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2587"/>
              <a:ext cx="12191996" cy="6857997"/>
            </a:xfrm>
            <a:prstGeom prst="rect">
              <a:avLst/>
            </a:prstGeom>
          </p:spPr>
        </p:pic>
        <p:grpSp>
          <p:nvGrpSpPr>
            <p:cNvPr id="19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20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0"/>
            <a:ext cx="11253788" cy="877824"/>
          </a:xfrm>
        </p:spPr>
        <p:txBody>
          <a:bodyPr rIns="0" anchor="b"/>
          <a:lstStyle>
            <a:lvl1pPr marL="0" indent="0">
              <a:buNone/>
              <a:defRPr sz="3200" b="1">
                <a:solidFill>
                  <a:srgbClr val="FFFFFF"/>
                </a:solidFill>
              </a:defRPr>
            </a:lvl1pPr>
            <a:lvl2pPr marL="0" indent="0"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610099" y="4855007"/>
            <a:ext cx="3452813" cy="1050487"/>
          </a:xfrm>
        </p:spPr>
        <p:txBody>
          <a:bodyPr rIns="0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4610099" y="2097660"/>
            <a:ext cx="2971802" cy="2602674"/>
          </a:xfrm>
        </p:spPr>
        <p:txBody>
          <a:bodyPr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900" y="927803"/>
            <a:ext cx="11253788" cy="698500"/>
          </a:xfrm>
        </p:spPr>
        <p:txBody>
          <a:bodyPr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8353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cognition Slide 3 (sing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1" y="-2587"/>
            <a:ext cx="12191996" cy="6857998"/>
            <a:chOff x="1" y="-2587"/>
            <a:chExt cx="12191996" cy="6857998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2587"/>
              <a:ext cx="12191996" cy="6857998"/>
            </a:xfrm>
            <a:prstGeom prst="rect">
              <a:avLst/>
            </a:prstGeom>
          </p:spPr>
        </p:pic>
        <p:grpSp>
          <p:nvGrpSpPr>
            <p:cNvPr id="31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32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0"/>
            <a:ext cx="11253788" cy="877824"/>
          </a:xfrm>
        </p:spPr>
        <p:txBody>
          <a:bodyPr rIns="0" anchor="b"/>
          <a:lstStyle>
            <a:lvl1pPr marL="0" indent="0">
              <a:buNone/>
              <a:defRPr sz="3200" b="1">
                <a:solidFill>
                  <a:srgbClr val="FFFFFF"/>
                </a:solidFill>
              </a:defRPr>
            </a:lvl1pPr>
            <a:lvl2pPr marL="0" indent="0"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610099" y="4855007"/>
            <a:ext cx="3452813" cy="1050487"/>
          </a:xfrm>
        </p:spPr>
        <p:txBody>
          <a:bodyPr rIns="0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4610099" y="2097660"/>
            <a:ext cx="2971802" cy="2602674"/>
          </a:xfrm>
        </p:spPr>
        <p:txBody>
          <a:bodyPr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900" y="927803"/>
            <a:ext cx="11253788" cy="698500"/>
          </a:xfrm>
        </p:spPr>
        <p:txBody>
          <a:bodyPr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09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cognition Slide 3 (sing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0" y="-2587"/>
            <a:ext cx="12191998" cy="6857998"/>
            <a:chOff x="0" y="-2587"/>
            <a:chExt cx="12191998" cy="6857998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587"/>
              <a:ext cx="12191998" cy="6857998"/>
            </a:xfrm>
            <a:prstGeom prst="rect">
              <a:avLst/>
            </a:prstGeom>
          </p:spPr>
        </p:pic>
        <p:grpSp>
          <p:nvGrpSpPr>
            <p:cNvPr id="19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20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0"/>
            <a:ext cx="11253788" cy="877824"/>
          </a:xfrm>
        </p:spPr>
        <p:txBody>
          <a:bodyPr rIns="0" anchor="b"/>
          <a:lstStyle>
            <a:lvl1pPr marL="0" indent="0">
              <a:buNone/>
              <a:defRPr sz="3200" b="1">
                <a:solidFill>
                  <a:srgbClr val="FFFFFF"/>
                </a:solidFill>
              </a:defRPr>
            </a:lvl1pPr>
            <a:lvl2pPr marL="0" indent="0"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900" y="927803"/>
            <a:ext cx="11253788" cy="698500"/>
          </a:xfrm>
        </p:spPr>
        <p:txBody>
          <a:bodyPr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2994184" y="4848657"/>
            <a:ext cx="2999954" cy="1050487"/>
          </a:xfrm>
        </p:spPr>
        <p:txBody>
          <a:bodyPr rIns="0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16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993348" y="2100459"/>
            <a:ext cx="2975646" cy="2606040"/>
          </a:xfrm>
        </p:spPr>
        <p:txBody>
          <a:bodyPr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252492" y="4855007"/>
            <a:ext cx="2958838" cy="1050487"/>
          </a:xfrm>
        </p:spPr>
        <p:txBody>
          <a:bodyPr rIns="0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252492" y="2100459"/>
            <a:ext cx="2975647" cy="2606040"/>
          </a:xfrm>
        </p:spPr>
        <p:txBody>
          <a:bodyPr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cognition Slide 2 (sing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1" y="-2587"/>
            <a:ext cx="12191996" cy="6857998"/>
            <a:chOff x="1" y="-2587"/>
            <a:chExt cx="12191996" cy="6857998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2587"/>
              <a:ext cx="12191996" cy="6857998"/>
            </a:xfrm>
            <a:prstGeom prst="rect">
              <a:avLst/>
            </a:prstGeom>
          </p:spPr>
        </p:pic>
        <p:grpSp>
          <p:nvGrpSpPr>
            <p:cNvPr id="19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20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0"/>
            <a:ext cx="11253788" cy="877824"/>
          </a:xfrm>
        </p:spPr>
        <p:txBody>
          <a:bodyPr rIns="0" anchor="b"/>
          <a:lstStyle>
            <a:lvl1pPr marL="0" indent="0">
              <a:buNone/>
              <a:defRPr sz="3200" b="1">
                <a:solidFill>
                  <a:srgbClr val="FFFFFF"/>
                </a:solidFill>
              </a:defRPr>
            </a:lvl1pPr>
            <a:lvl2pPr marL="0" indent="0"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900" y="927803"/>
            <a:ext cx="11253788" cy="698500"/>
          </a:xfrm>
        </p:spPr>
        <p:txBody>
          <a:bodyPr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349869" y="4848657"/>
            <a:ext cx="2999954" cy="1050487"/>
          </a:xfrm>
        </p:spPr>
        <p:txBody>
          <a:bodyPr rIns="0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Picture Placeholder 16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349033" y="2100459"/>
            <a:ext cx="2975646" cy="2606040"/>
          </a:xfrm>
        </p:spPr>
        <p:txBody>
          <a:bodyPr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608177" y="4855007"/>
            <a:ext cx="2958838" cy="1050487"/>
          </a:xfrm>
        </p:spPr>
        <p:txBody>
          <a:bodyPr rIns="0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Picture Placeholder 1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608177" y="2100459"/>
            <a:ext cx="2975647" cy="2606040"/>
          </a:xfrm>
        </p:spPr>
        <p:txBody>
          <a:bodyPr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7870448" y="4855007"/>
            <a:ext cx="2958838" cy="1050487"/>
          </a:xfrm>
        </p:spPr>
        <p:txBody>
          <a:bodyPr rIns="0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16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70448" y="2100459"/>
            <a:ext cx="2975647" cy="2606040"/>
          </a:xfrm>
        </p:spPr>
        <p:txBody>
          <a:bodyPr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2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cognition Slide (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-2587"/>
            <a:ext cx="12191998" cy="6857998"/>
            <a:chOff x="0" y="-2587"/>
            <a:chExt cx="12191998" cy="6857998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587"/>
              <a:ext cx="12191998" cy="6857998"/>
            </a:xfrm>
            <a:prstGeom prst="rect">
              <a:avLst/>
            </a:prstGeom>
          </p:spPr>
        </p:pic>
        <p:grpSp>
          <p:nvGrpSpPr>
            <p:cNvPr id="19" name="Group 11"/>
            <p:cNvGrpSpPr>
              <a:grpSpLocks noChangeAspect="1"/>
            </p:cNvGrpSpPr>
            <p:nvPr userDrawn="1"/>
          </p:nvGrpSpPr>
          <p:grpSpPr bwMode="auto">
            <a:xfrm>
              <a:off x="10312064" y="6208820"/>
              <a:ext cx="1417320" cy="318174"/>
              <a:chOff x="3020" y="3469"/>
              <a:chExt cx="1440" cy="326"/>
            </a:xfrm>
            <a:solidFill>
              <a:schemeClr val="bg1"/>
            </a:solidFill>
          </p:grpSpPr>
          <p:sp>
            <p:nvSpPr>
              <p:cNvPr id="20" name="Freeform 12"/>
              <p:cNvSpPr>
                <a:spLocks noChangeAspect="1"/>
              </p:cNvSpPr>
              <p:nvPr/>
            </p:nvSpPr>
            <p:spPr bwMode="black">
              <a:xfrm>
                <a:off x="4322" y="3575"/>
                <a:ext cx="132" cy="212"/>
              </a:xfrm>
              <a:custGeom>
                <a:avLst/>
                <a:gdLst>
                  <a:gd name="T0" fmla="*/ 132 w 132"/>
                  <a:gd name="T1" fmla="*/ 0 h 212"/>
                  <a:gd name="T2" fmla="*/ 128 w 132"/>
                  <a:gd name="T3" fmla="*/ 50 h 212"/>
                  <a:gd name="T4" fmla="*/ 106 w 132"/>
                  <a:gd name="T5" fmla="*/ 50 h 212"/>
                  <a:gd name="T6" fmla="*/ 106 w 132"/>
                  <a:gd name="T7" fmla="*/ 50 h 212"/>
                  <a:gd name="T8" fmla="*/ 96 w 132"/>
                  <a:gd name="T9" fmla="*/ 50 h 212"/>
                  <a:gd name="T10" fmla="*/ 86 w 132"/>
                  <a:gd name="T11" fmla="*/ 54 h 212"/>
                  <a:gd name="T12" fmla="*/ 78 w 132"/>
                  <a:gd name="T13" fmla="*/ 60 h 212"/>
                  <a:gd name="T14" fmla="*/ 70 w 132"/>
                  <a:gd name="T15" fmla="*/ 66 h 212"/>
                  <a:gd name="T16" fmla="*/ 64 w 132"/>
                  <a:gd name="T17" fmla="*/ 74 h 212"/>
                  <a:gd name="T18" fmla="*/ 60 w 132"/>
                  <a:gd name="T19" fmla="*/ 82 h 212"/>
                  <a:gd name="T20" fmla="*/ 58 w 132"/>
                  <a:gd name="T21" fmla="*/ 92 h 212"/>
                  <a:gd name="T22" fmla="*/ 58 w 132"/>
                  <a:gd name="T23" fmla="*/ 100 h 212"/>
                  <a:gd name="T24" fmla="*/ 58 w 132"/>
                  <a:gd name="T25" fmla="*/ 212 h 212"/>
                  <a:gd name="T26" fmla="*/ 0 w 132"/>
                  <a:gd name="T27" fmla="*/ 212 h 212"/>
                  <a:gd name="T28" fmla="*/ 0 w 132"/>
                  <a:gd name="T29" fmla="*/ 0 h 212"/>
                  <a:gd name="T30" fmla="*/ 54 w 132"/>
                  <a:gd name="T31" fmla="*/ 0 h 212"/>
                  <a:gd name="T32" fmla="*/ 56 w 132"/>
                  <a:gd name="T33" fmla="*/ 26 h 212"/>
                  <a:gd name="T34" fmla="*/ 56 w 132"/>
                  <a:gd name="T35" fmla="*/ 26 h 212"/>
                  <a:gd name="T36" fmla="*/ 66 w 132"/>
                  <a:gd name="T37" fmla="*/ 14 h 212"/>
                  <a:gd name="T38" fmla="*/ 78 w 132"/>
                  <a:gd name="T39" fmla="*/ 6 h 212"/>
                  <a:gd name="T40" fmla="*/ 94 w 132"/>
                  <a:gd name="T41" fmla="*/ 2 h 212"/>
                  <a:gd name="T42" fmla="*/ 112 w 132"/>
                  <a:gd name="T43" fmla="*/ 0 h 212"/>
                  <a:gd name="T44" fmla="*/ 132 w 132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2"/>
                  <a:gd name="T70" fmla="*/ 0 h 212"/>
                  <a:gd name="T71" fmla="*/ 132 w 132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2" h="212">
                    <a:moveTo>
                      <a:pt x="132" y="0"/>
                    </a:moveTo>
                    <a:lnTo>
                      <a:pt x="128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8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78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3"/>
              <p:cNvSpPr>
                <a:spLocks noChangeAspect="1"/>
              </p:cNvSpPr>
              <p:nvPr/>
            </p:nvSpPr>
            <p:spPr bwMode="black">
              <a:xfrm>
                <a:off x="3860" y="3569"/>
                <a:ext cx="194" cy="218"/>
              </a:xfrm>
              <a:custGeom>
                <a:avLst/>
                <a:gdLst>
                  <a:gd name="T0" fmla="*/ 194 w 194"/>
                  <a:gd name="T1" fmla="*/ 218 h 218"/>
                  <a:gd name="T2" fmla="*/ 136 w 194"/>
                  <a:gd name="T3" fmla="*/ 218 h 218"/>
                  <a:gd name="T4" fmla="*/ 136 w 194"/>
                  <a:gd name="T5" fmla="*/ 106 h 218"/>
                  <a:gd name="T6" fmla="*/ 136 w 194"/>
                  <a:gd name="T7" fmla="*/ 106 h 218"/>
                  <a:gd name="T8" fmla="*/ 136 w 194"/>
                  <a:gd name="T9" fmla="*/ 88 h 218"/>
                  <a:gd name="T10" fmla="*/ 134 w 194"/>
                  <a:gd name="T11" fmla="*/ 78 h 218"/>
                  <a:gd name="T12" fmla="*/ 132 w 194"/>
                  <a:gd name="T13" fmla="*/ 70 h 218"/>
                  <a:gd name="T14" fmla="*/ 128 w 194"/>
                  <a:gd name="T15" fmla="*/ 64 h 218"/>
                  <a:gd name="T16" fmla="*/ 122 w 194"/>
                  <a:gd name="T17" fmla="*/ 58 h 218"/>
                  <a:gd name="T18" fmla="*/ 112 w 194"/>
                  <a:gd name="T19" fmla="*/ 54 h 218"/>
                  <a:gd name="T20" fmla="*/ 102 w 194"/>
                  <a:gd name="T21" fmla="*/ 52 h 218"/>
                  <a:gd name="T22" fmla="*/ 102 w 194"/>
                  <a:gd name="T23" fmla="*/ 52 h 218"/>
                  <a:gd name="T24" fmla="*/ 90 w 194"/>
                  <a:gd name="T25" fmla="*/ 54 h 218"/>
                  <a:gd name="T26" fmla="*/ 82 w 194"/>
                  <a:gd name="T27" fmla="*/ 56 h 218"/>
                  <a:gd name="T28" fmla="*/ 74 w 194"/>
                  <a:gd name="T29" fmla="*/ 62 h 218"/>
                  <a:gd name="T30" fmla="*/ 68 w 194"/>
                  <a:gd name="T31" fmla="*/ 68 h 218"/>
                  <a:gd name="T32" fmla="*/ 62 w 194"/>
                  <a:gd name="T33" fmla="*/ 76 h 218"/>
                  <a:gd name="T34" fmla="*/ 60 w 194"/>
                  <a:gd name="T35" fmla="*/ 84 h 218"/>
                  <a:gd name="T36" fmla="*/ 58 w 194"/>
                  <a:gd name="T37" fmla="*/ 92 h 218"/>
                  <a:gd name="T38" fmla="*/ 58 w 194"/>
                  <a:gd name="T39" fmla="*/ 102 h 218"/>
                  <a:gd name="T40" fmla="*/ 58 w 194"/>
                  <a:gd name="T41" fmla="*/ 218 h 218"/>
                  <a:gd name="T42" fmla="*/ 0 w 194"/>
                  <a:gd name="T43" fmla="*/ 218 h 218"/>
                  <a:gd name="T44" fmla="*/ 0 w 194"/>
                  <a:gd name="T45" fmla="*/ 6 h 218"/>
                  <a:gd name="T46" fmla="*/ 52 w 194"/>
                  <a:gd name="T47" fmla="*/ 6 h 218"/>
                  <a:gd name="T48" fmla="*/ 54 w 194"/>
                  <a:gd name="T49" fmla="*/ 32 h 218"/>
                  <a:gd name="T50" fmla="*/ 54 w 194"/>
                  <a:gd name="T51" fmla="*/ 32 h 218"/>
                  <a:gd name="T52" fmla="*/ 64 w 194"/>
                  <a:gd name="T53" fmla="*/ 20 h 218"/>
                  <a:gd name="T54" fmla="*/ 78 w 194"/>
                  <a:gd name="T55" fmla="*/ 10 h 218"/>
                  <a:gd name="T56" fmla="*/ 88 w 194"/>
                  <a:gd name="T57" fmla="*/ 6 h 218"/>
                  <a:gd name="T58" fmla="*/ 96 w 194"/>
                  <a:gd name="T59" fmla="*/ 4 h 218"/>
                  <a:gd name="T60" fmla="*/ 106 w 194"/>
                  <a:gd name="T61" fmla="*/ 2 h 218"/>
                  <a:gd name="T62" fmla="*/ 118 w 194"/>
                  <a:gd name="T63" fmla="*/ 0 h 218"/>
                  <a:gd name="T64" fmla="*/ 118 w 194"/>
                  <a:gd name="T65" fmla="*/ 0 h 218"/>
                  <a:gd name="T66" fmla="*/ 138 w 194"/>
                  <a:gd name="T67" fmla="*/ 2 h 218"/>
                  <a:gd name="T68" fmla="*/ 154 w 194"/>
                  <a:gd name="T69" fmla="*/ 8 h 218"/>
                  <a:gd name="T70" fmla="*/ 168 w 194"/>
                  <a:gd name="T71" fmla="*/ 16 h 218"/>
                  <a:gd name="T72" fmla="*/ 178 w 194"/>
                  <a:gd name="T73" fmla="*/ 26 h 218"/>
                  <a:gd name="T74" fmla="*/ 186 w 194"/>
                  <a:gd name="T75" fmla="*/ 40 h 218"/>
                  <a:gd name="T76" fmla="*/ 190 w 194"/>
                  <a:gd name="T77" fmla="*/ 54 h 218"/>
                  <a:gd name="T78" fmla="*/ 194 w 194"/>
                  <a:gd name="T79" fmla="*/ 70 h 218"/>
                  <a:gd name="T80" fmla="*/ 194 w 194"/>
                  <a:gd name="T81" fmla="*/ 86 h 218"/>
                  <a:gd name="T82" fmla="*/ 194 w 194"/>
                  <a:gd name="T83" fmla="*/ 218 h 21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94"/>
                  <a:gd name="T127" fmla="*/ 0 h 218"/>
                  <a:gd name="T128" fmla="*/ 194 w 194"/>
                  <a:gd name="T129" fmla="*/ 218 h 21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94" h="218">
                    <a:moveTo>
                      <a:pt x="194" y="218"/>
                    </a:moveTo>
                    <a:lnTo>
                      <a:pt x="136" y="218"/>
                    </a:lnTo>
                    <a:lnTo>
                      <a:pt x="136" y="106"/>
                    </a:lnTo>
                    <a:lnTo>
                      <a:pt x="136" y="88"/>
                    </a:lnTo>
                    <a:lnTo>
                      <a:pt x="134" y="78"/>
                    </a:lnTo>
                    <a:lnTo>
                      <a:pt x="132" y="70"/>
                    </a:lnTo>
                    <a:lnTo>
                      <a:pt x="128" y="64"/>
                    </a:lnTo>
                    <a:lnTo>
                      <a:pt x="122" y="58"/>
                    </a:lnTo>
                    <a:lnTo>
                      <a:pt x="112" y="54"/>
                    </a:lnTo>
                    <a:lnTo>
                      <a:pt x="102" y="52"/>
                    </a:lnTo>
                    <a:lnTo>
                      <a:pt x="90" y="54"/>
                    </a:lnTo>
                    <a:lnTo>
                      <a:pt x="82" y="56"/>
                    </a:lnTo>
                    <a:lnTo>
                      <a:pt x="74" y="62"/>
                    </a:lnTo>
                    <a:lnTo>
                      <a:pt x="68" y="68"/>
                    </a:lnTo>
                    <a:lnTo>
                      <a:pt x="62" y="76"/>
                    </a:lnTo>
                    <a:lnTo>
                      <a:pt x="60" y="84"/>
                    </a:lnTo>
                    <a:lnTo>
                      <a:pt x="58" y="92"/>
                    </a:lnTo>
                    <a:lnTo>
                      <a:pt x="58" y="102"/>
                    </a:lnTo>
                    <a:lnTo>
                      <a:pt x="58" y="218"/>
                    </a:lnTo>
                    <a:lnTo>
                      <a:pt x="0" y="218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32"/>
                    </a:lnTo>
                    <a:lnTo>
                      <a:pt x="64" y="20"/>
                    </a:lnTo>
                    <a:lnTo>
                      <a:pt x="78" y="10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8" y="2"/>
                    </a:lnTo>
                    <a:lnTo>
                      <a:pt x="154" y="8"/>
                    </a:lnTo>
                    <a:lnTo>
                      <a:pt x="168" y="16"/>
                    </a:lnTo>
                    <a:lnTo>
                      <a:pt x="178" y="26"/>
                    </a:lnTo>
                    <a:lnTo>
                      <a:pt x="186" y="40"/>
                    </a:lnTo>
                    <a:lnTo>
                      <a:pt x="190" y="54"/>
                    </a:lnTo>
                    <a:lnTo>
                      <a:pt x="194" y="70"/>
                    </a:lnTo>
                    <a:lnTo>
                      <a:pt x="194" y="86"/>
                    </a:lnTo>
                    <a:lnTo>
                      <a:pt x="19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4"/>
              <p:cNvSpPr>
                <a:spLocks noChangeAspect="1"/>
              </p:cNvSpPr>
              <p:nvPr/>
            </p:nvSpPr>
            <p:spPr bwMode="black">
              <a:xfrm>
                <a:off x="3720" y="3515"/>
                <a:ext cx="114" cy="276"/>
              </a:xfrm>
              <a:custGeom>
                <a:avLst/>
                <a:gdLst>
                  <a:gd name="T0" fmla="*/ 114 w 114"/>
                  <a:gd name="T1" fmla="*/ 224 h 276"/>
                  <a:gd name="T2" fmla="*/ 110 w 114"/>
                  <a:gd name="T3" fmla="*/ 272 h 276"/>
                  <a:gd name="T4" fmla="*/ 110 w 114"/>
                  <a:gd name="T5" fmla="*/ 272 h 276"/>
                  <a:gd name="T6" fmla="*/ 90 w 114"/>
                  <a:gd name="T7" fmla="*/ 276 h 276"/>
                  <a:gd name="T8" fmla="*/ 70 w 114"/>
                  <a:gd name="T9" fmla="*/ 276 h 276"/>
                  <a:gd name="T10" fmla="*/ 70 w 114"/>
                  <a:gd name="T11" fmla="*/ 276 h 276"/>
                  <a:gd name="T12" fmla="*/ 50 w 114"/>
                  <a:gd name="T13" fmla="*/ 276 h 276"/>
                  <a:gd name="T14" fmla="*/ 36 w 114"/>
                  <a:gd name="T15" fmla="*/ 272 h 276"/>
                  <a:gd name="T16" fmla="*/ 24 w 114"/>
                  <a:gd name="T17" fmla="*/ 266 h 276"/>
                  <a:gd name="T18" fmla="*/ 14 w 114"/>
                  <a:gd name="T19" fmla="*/ 258 h 276"/>
                  <a:gd name="T20" fmla="*/ 8 w 114"/>
                  <a:gd name="T21" fmla="*/ 248 h 276"/>
                  <a:gd name="T22" fmla="*/ 2 w 114"/>
                  <a:gd name="T23" fmla="*/ 234 h 276"/>
                  <a:gd name="T24" fmla="*/ 0 w 114"/>
                  <a:gd name="T25" fmla="*/ 220 h 276"/>
                  <a:gd name="T26" fmla="*/ 0 w 114"/>
                  <a:gd name="T27" fmla="*/ 202 h 276"/>
                  <a:gd name="T28" fmla="*/ 0 w 114"/>
                  <a:gd name="T29" fmla="*/ 0 h 276"/>
                  <a:gd name="T30" fmla="*/ 58 w 114"/>
                  <a:gd name="T31" fmla="*/ 0 h 276"/>
                  <a:gd name="T32" fmla="*/ 58 w 114"/>
                  <a:gd name="T33" fmla="*/ 60 h 276"/>
                  <a:gd name="T34" fmla="*/ 114 w 114"/>
                  <a:gd name="T35" fmla="*/ 60 h 276"/>
                  <a:gd name="T36" fmla="*/ 110 w 114"/>
                  <a:gd name="T37" fmla="*/ 110 h 276"/>
                  <a:gd name="T38" fmla="*/ 58 w 114"/>
                  <a:gd name="T39" fmla="*/ 110 h 276"/>
                  <a:gd name="T40" fmla="*/ 58 w 114"/>
                  <a:gd name="T41" fmla="*/ 198 h 276"/>
                  <a:gd name="T42" fmla="*/ 58 w 114"/>
                  <a:gd name="T43" fmla="*/ 198 h 276"/>
                  <a:gd name="T44" fmla="*/ 58 w 114"/>
                  <a:gd name="T45" fmla="*/ 210 h 276"/>
                  <a:gd name="T46" fmla="*/ 62 w 114"/>
                  <a:gd name="T47" fmla="*/ 220 h 276"/>
                  <a:gd name="T48" fmla="*/ 66 w 114"/>
                  <a:gd name="T49" fmla="*/ 224 h 276"/>
                  <a:gd name="T50" fmla="*/ 70 w 114"/>
                  <a:gd name="T51" fmla="*/ 226 h 276"/>
                  <a:gd name="T52" fmla="*/ 84 w 114"/>
                  <a:gd name="T53" fmla="*/ 228 h 276"/>
                  <a:gd name="T54" fmla="*/ 84 w 114"/>
                  <a:gd name="T55" fmla="*/ 228 h 276"/>
                  <a:gd name="T56" fmla="*/ 98 w 114"/>
                  <a:gd name="T57" fmla="*/ 228 h 276"/>
                  <a:gd name="T58" fmla="*/ 114 w 114"/>
                  <a:gd name="T59" fmla="*/ 224 h 276"/>
                  <a:gd name="T60" fmla="*/ 114 w 114"/>
                  <a:gd name="T61" fmla="*/ 224 h 27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14"/>
                  <a:gd name="T94" fmla="*/ 0 h 276"/>
                  <a:gd name="T95" fmla="*/ 114 w 114"/>
                  <a:gd name="T96" fmla="*/ 276 h 27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14" h="276">
                    <a:moveTo>
                      <a:pt x="114" y="224"/>
                    </a:moveTo>
                    <a:lnTo>
                      <a:pt x="110" y="272"/>
                    </a:lnTo>
                    <a:lnTo>
                      <a:pt x="90" y="276"/>
                    </a:lnTo>
                    <a:lnTo>
                      <a:pt x="70" y="276"/>
                    </a:lnTo>
                    <a:lnTo>
                      <a:pt x="50" y="276"/>
                    </a:lnTo>
                    <a:lnTo>
                      <a:pt x="36" y="272"/>
                    </a:lnTo>
                    <a:lnTo>
                      <a:pt x="24" y="266"/>
                    </a:lnTo>
                    <a:lnTo>
                      <a:pt x="14" y="258"/>
                    </a:lnTo>
                    <a:lnTo>
                      <a:pt x="8" y="248"/>
                    </a:lnTo>
                    <a:lnTo>
                      <a:pt x="2" y="234"/>
                    </a:lnTo>
                    <a:lnTo>
                      <a:pt x="0" y="220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60"/>
                    </a:lnTo>
                    <a:lnTo>
                      <a:pt x="114" y="60"/>
                    </a:lnTo>
                    <a:lnTo>
                      <a:pt x="110" y="110"/>
                    </a:lnTo>
                    <a:lnTo>
                      <a:pt x="58" y="110"/>
                    </a:lnTo>
                    <a:lnTo>
                      <a:pt x="58" y="198"/>
                    </a:lnTo>
                    <a:lnTo>
                      <a:pt x="58" y="210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70" y="226"/>
                    </a:lnTo>
                    <a:lnTo>
                      <a:pt x="84" y="228"/>
                    </a:lnTo>
                    <a:lnTo>
                      <a:pt x="98" y="228"/>
                    </a:lnTo>
                    <a:lnTo>
                      <a:pt x="114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5"/>
              <p:cNvSpPr>
                <a:spLocks noChangeAspect="1"/>
              </p:cNvSpPr>
              <p:nvPr/>
            </p:nvSpPr>
            <p:spPr bwMode="black">
              <a:xfrm>
                <a:off x="3574" y="3575"/>
                <a:ext cx="126" cy="212"/>
              </a:xfrm>
              <a:custGeom>
                <a:avLst/>
                <a:gdLst>
                  <a:gd name="T0" fmla="*/ 126 w 126"/>
                  <a:gd name="T1" fmla="*/ 0 h 212"/>
                  <a:gd name="T2" fmla="*/ 122 w 126"/>
                  <a:gd name="T3" fmla="*/ 50 h 212"/>
                  <a:gd name="T4" fmla="*/ 106 w 126"/>
                  <a:gd name="T5" fmla="*/ 50 h 212"/>
                  <a:gd name="T6" fmla="*/ 106 w 126"/>
                  <a:gd name="T7" fmla="*/ 50 h 212"/>
                  <a:gd name="T8" fmla="*/ 96 w 126"/>
                  <a:gd name="T9" fmla="*/ 50 h 212"/>
                  <a:gd name="T10" fmla="*/ 86 w 126"/>
                  <a:gd name="T11" fmla="*/ 54 h 212"/>
                  <a:gd name="T12" fmla="*/ 76 w 126"/>
                  <a:gd name="T13" fmla="*/ 60 h 212"/>
                  <a:gd name="T14" fmla="*/ 70 w 126"/>
                  <a:gd name="T15" fmla="*/ 66 h 212"/>
                  <a:gd name="T16" fmla="*/ 64 w 126"/>
                  <a:gd name="T17" fmla="*/ 74 h 212"/>
                  <a:gd name="T18" fmla="*/ 60 w 126"/>
                  <a:gd name="T19" fmla="*/ 82 h 212"/>
                  <a:gd name="T20" fmla="*/ 58 w 126"/>
                  <a:gd name="T21" fmla="*/ 92 h 212"/>
                  <a:gd name="T22" fmla="*/ 58 w 126"/>
                  <a:gd name="T23" fmla="*/ 100 h 212"/>
                  <a:gd name="T24" fmla="*/ 58 w 126"/>
                  <a:gd name="T25" fmla="*/ 212 h 212"/>
                  <a:gd name="T26" fmla="*/ 0 w 126"/>
                  <a:gd name="T27" fmla="*/ 212 h 212"/>
                  <a:gd name="T28" fmla="*/ 0 w 126"/>
                  <a:gd name="T29" fmla="*/ 0 h 212"/>
                  <a:gd name="T30" fmla="*/ 54 w 126"/>
                  <a:gd name="T31" fmla="*/ 0 h 212"/>
                  <a:gd name="T32" fmla="*/ 56 w 126"/>
                  <a:gd name="T33" fmla="*/ 26 h 212"/>
                  <a:gd name="T34" fmla="*/ 56 w 126"/>
                  <a:gd name="T35" fmla="*/ 26 h 212"/>
                  <a:gd name="T36" fmla="*/ 66 w 126"/>
                  <a:gd name="T37" fmla="*/ 14 h 212"/>
                  <a:gd name="T38" fmla="*/ 80 w 126"/>
                  <a:gd name="T39" fmla="*/ 6 h 212"/>
                  <a:gd name="T40" fmla="*/ 94 w 126"/>
                  <a:gd name="T41" fmla="*/ 2 h 212"/>
                  <a:gd name="T42" fmla="*/ 112 w 126"/>
                  <a:gd name="T43" fmla="*/ 0 h 212"/>
                  <a:gd name="T44" fmla="*/ 126 w 126"/>
                  <a:gd name="T45" fmla="*/ 0 h 2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26"/>
                  <a:gd name="T70" fmla="*/ 0 h 212"/>
                  <a:gd name="T71" fmla="*/ 126 w 126"/>
                  <a:gd name="T72" fmla="*/ 212 h 21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26" h="212">
                    <a:moveTo>
                      <a:pt x="126" y="0"/>
                    </a:moveTo>
                    <a:lnTo>
                      <a:pt x="122" y="50"/>
                    </a:lnTo>
                    <a:lnTo>
                      <a:pt x="106" y="50"/>
                    </a:lnTo>
                    <a:lnTo>
                      <a:pt x="96" y="50"/>
                    </a:lnTo>
                    <a:lnTo>
                      <a:pt x="86" y="54"/>
                    </a:lnTo>
                    <a:lnTo>
                      <a:pt x="76" y="60"/>
                    </a:lnTo>
                    <a:lnTo>
                      <a:pt x="70" y="66"/>
                    </a:lnTo>
                    <a:lnTo>
                      <a:pt x="64" y="74"/>
                    </a:lnTo>
                    <a:lnTo>
                      <a:pt x="60" y="82"/>
                    </a:lnTo>
                    <a:lnTo>
                      <a:pt x="58" y="92"/>
                    </a:lnTo>
                    <a:lnTo>
                      <a:pt x="58" y="100"/>
                    </a:lnTo>
                    <a:lnTo>
                      <a:pt x="58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6" y="26"/>
                    </a:lnTo>
                    <a:lnTo>
                      <a:pt x="66" y="14"/>
                    </a:lnTo>
                    <a:lnTo>
                      <a:pt x="80" y="6"/>
                    </a:lnTo>
                    <a:lnTo>
                      <a:pt x="94" y="2"/>
                    </a:lnTo>
                    <a:lnTo>
                      <a:pt x="112" y="0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6"/>
              <p:cNvSpPr>
                <a:spLocks noChangeAspect="1"/>
              </p:cNvSpPr>
              <p:nvPr/>
            </p:nvSpPr>
            <p:spPr bwMode="black">
              <a:xfrm>
                <a:off x="3020" y="3469"/>
                <a:ext cx="294" cy="326"/>
              </a:xfrm>
              <a:custGeom>
                <a:avLst/>
                <a:gdLst>
                  <a:gd name="T0" fmla="*/ 294 w 294"/>
                  <a:gd name="T1" fmla="*/ 296 h 326"/>
                  <a:gd name="T2" fmla="*/ 234 w 294"/>
                  <a:gd name="T3" fmla="*/ 320 h 326"/>
                  <a:gd name="T4" fmla="*/ 202 w 294"/>
                  <a:gd name="T5" fmla="*/ 326 h 326"/>
                  <a:gd name="T6" fmla="*/ 164 w 294"/>
                  <a:gd name="T7" fmla="*/ 326 h 326"/>
                  <a:gd name="T8" fmla="*/ 148 w 294"/>
                  <a:gd name="T9" fmla="*/ 326 h 326"/>
                  <a:gd name="T10" fmla="*/ 114 w 294"/>
                  <a:gd name="T11" fmla="*/ 320 h 326"/>
                  <a:gd name="T12" fmla="*/ 84 w 294"/>
                  <a:gd name="T13" fmla="*/ 308 h 326"/>
                  <a:gd name="T14" fmla="*/ 58 w 294"/>
                  <a:gd name="T15" fmla="*/ 292 h 326"/>
                  <a:gd name="T16" fmla="*/ 36 w 294"/>
                  <a:gd name="T17" fmla="*/ 272 h 326"/>
                  <a:gd name="T18" fmla="*/ 20 w 294"/>
                  <a:gd name="T19" fmla="*/ 246 h 326"/>
                  <a:gd name="T20" fmla="*/ 8 w 294"/>
                  <a:gd name="T21" fmla="*/ 216 h 326"/>
                  <a:gd name="T22" fmla="*/ 2 w 294"/>
                  <a:gd name="T23" fmla="*/ 182 h 326"/>
                  <a:gd name="T24" fmla="*/ 0 w 294"/>
                  <a:gd name="T25" fmla="*/ 164 h 326"/>
                  <a:gd name="T26" fmla="*/ 4 w 294"/>
                  <a:gd name="T27" fmla="*/ 128 h 326"/>
                  <a:gd name="T28" fmla="*/ 12 w 294"/>
                  <a:gd name="T29" fmla="*/ 96 h 326"/>
                  <a:gd name="T30" fmla="*/ 28 w 294"/>
                  <a:gd name="T31" fmla="*/ 68 h 326"/>
                  <a:gd name="T32" fmla="*/ 48 w 294"/>
                  <a:gd name="T33" fmla="*/ 44 h 326"/>
                  <a:gd name="T34" fmla="*/ 72 w 294"/>
                  <a:gd name="T35" fmla="*/ 26 h 326"/>
                  <a:gd name="T36" fmla="*/ 100 w 294"/>
                  <a:gd name="T37" fmla="*/ 12 h 326"/>
                  <a:gd name="T38" fmla="*/ 130 w 294"/>
                  <a:gd name="T39" fmla="*/ 2 h 326"/>
                  <a:gd name="T40" fmla="*/ 164 w 294"/>
                  <a:gd name="T41" fmla="*/ 0 h 326"/>
                  <a:gd name="T42" fmla="*/ 182 w 294"/>
                  <a:gd name="T43" fmla="*/ 0 h 326"/>
                  <a:gd name="T44" fmla="*/ 216 w 294"/>
                  <a:gd name="T45" fmla="*/ 4 h 326"/>
                  <a:gd name="T46" fmla="*/ 248 w 294"/>
                  <a:gd name="T47" fmla="*/ 14 h 326"/>
                  <a:gd name="T48" fmla="*/ 276 w 294"/>
                  <a:gd name="T49" fmla="*/ 30 h 326"/>
                  <a:gd name="T50" fmla="*/ 250 w 294"/>
                  <a:gd name="T51" fmla="*/ 82 h 326"/>
                  <a:gd name="T52" fmla="*/ 232 w 294"/>
                  <a:gd name="T53" fmla="*/ 70 h 326"/>
                  <a:gd name="T54" fmla="*/ 188 w 294"/>
                  <a:gd name="T55" fmla="*/ 56 h 326"/>
                  <a:gd name="T56" fmla="*/ 162 w 294"/>
                  <a:gd name="T57" fmla="*/ 56 h 326"/>
                  <a:gd name="T58" fmla="*/ 122 w 294"/>
                  <a:gd name="T59" fmla="*/ 64 h 326"/>
                  <a:gd name="T60" fmla="*/ 90 w 294"/>
                  <a:gd name="T61" fmla="*/ 86 h 326"/>
                  <a:gd name="T62" fmla="*/ 72 w 294"/>
                  <a:gd name="T63" fmla="*/ 120 h 326"/>
                  <a:gd name="T64" fmla="*/ 64 w 294"/>
                  <a:gd name="T65" fmla="*/ 160 h 326"/>
                  <a:gd name="T66" fmla="*/ 66 w 294"/>
                  <a:gd name="T67" fmla="*/ 184 h 326"/>
                  <a:gd name="T68" fmla="*/ 80 w 294"/>
                  <a:gd name="T69" fmla="*/ 224 h 326"/>
                  <a:gd name="T70" fmla="*/ 106 w 294"/>
                  <a:gd name="T71" fmla="*/ 254 h 326"/>
                  <a:gd name="T72" fmla="*/ 144 w 294"/>
                  <a:gd name="T73" fmla="*/ 270 h 326"/>
                  <a:gd name="T74" fmla="*/ 166 w 294"/>
                  <a:gd name="T75" fmla="*/ 272 h 326"/>
                  <a:gd name="T76" fmla="*/ 204 w 294"/>
                  <a:gd name="T77" fmla="*/ 270 h 326"/>
                  <a:gd name="T78" fmla="*/ 234 w 294"/>
                  <a:gd name="T79" fmla="*/ 260 h 326"/>
                  <a:gd name="T80" fmla="*/ 170 w 294"/>
                  <a:gd name="T81" fmla="*/ 194 h 326"/>
                  <a:gd name="T82" fmla="*/ 294 w 294"/>
                  <a:gd name="T83" fmla="*/ 140 h 3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94"/>
                  <a:gd name="T127" fmla="*/ 0 h 326"/>
                  <a:gd name="T128" fmla="*/ 294 w 294"/>
                  <a:gd name="T129" fmla="*/ 326 h 32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94" h="326">
                    <a:moveTo>
                      <a:pt x="294" y="296"/>
                    </a:moveTo>
                    <a:lnTo>
                      <a:pt x="294" y="296"/>
                    </a:lnTo>
                    <a:lnTo>
                      <a:pt x="266" y="310"/>
                    </a:lnTo>
                    <a:lnTo>
                      <a:pt x="234" y="320"/>
                    </a:lnTo>
                    <a:lnTo>
                      <a:pt x="218" y="322"/>
                    </a:lnTo>
                    <a:lnTo>
                      <a:pt x="202" y="326"/>
                    </a:lnTo>
                    <a:lnTo>
                      <a:pt x="184" y="326"/>
                    </a:lnTo>
                    <a:lnTo>
                      <a:pt x="164" y="326"/>
                    </a:lnTo>
                    <a:lnTo>
                      <a:pt x="148" y="326"/>
                    </a:lnTo>
                    <a:lnTo>
                      <a:pt x="130" y="324"/>
                    </a:lnTo>
                    <a:lnTo>
                      <a:pt x="114" y="320"/>
                    </a:lnTo>
                    <a:lnTo>
                      <a:pt x="98" y="314"/>
                    </a:lnTo>
                    <a:lnTo>
                      <a:pt x="84" y="308"/>
                    </a:lnTo>
                    <a:lnTo>
                      <a:pt x="70" y="300"/>
                    </a:lnTo>
                    <a:lnTo>
                      <a:pt x="58" y="292"/>
                    </a:lnTo>
                    <a:lnTo>
                      <a:pt x="46" y="282"/>
                    </a:lnTo>
                    <a:lnTo>
                      <a:pt x="36" y="272"/>
                    </a:lnTo>
                    <a:lnTo>
                      <a:pt x="28" y="258"/>
                    </a:lnTo>
                    <a:lnTo>
                      <a:pt x="20" y="246"/>
                    </a:lnTo>
                    <a:lnTo>
                      <a:pt x="12" y="232"/>
                    </a:lnTo>
                    <a:lnTo>
                      <a:pt x="8" y="216"/>
                    </a:lnTo>
                    <a:lnTo>
                      <a:pt x="4" y="200"/>
                    </a:lnTo>
                    <a:lnTo>
                      <a:pt x="2" y="182"/>
                    </a:lnTo>
                    <a:lnTo>
                      <a:pt x="0" y="164"/>
                    </a:lnTo>
                    <a:lnTo>
                      <a:pt x="2" y="146"/>
                    </a:lnTo>
                    <a:lnTo>
                      <a:pt x="4" y="128"/>
                    </a:lnTo>
                    <a:lnTo>
                      <a:pt x="8" y="112"/>
                    </a:lnTo>
                    <a:lnTo>
                      <a:pt x="12" y="96"/>
                    </a:lnTo>
                    <a:lnTo>
                      <a:pt x="20" y="82"/>
                    </a:lnTo>
                    <a:lnTo>
                      <a:pt x="28" y="68"/>
                    </a:lnTo>
                    <a:lnTo>
                      <a:pt x="36" y="56"/>
                    </a:lnTo>
                    <a:lnTo>
                      <a:pt x="48" y="44"/>
                    </a:lnTo>
                    <a:lnTo>
                      <a:pt x="58" y="34"/>
                    </a:lnTo>
                    <a:lnTo>
                      <a:pt x="72" y="26"/>
                    </a:lnTo>
                    <a:lnTo>
                      <a:pt x="84" y="18"/>
                    </a:lnTo>
                    <a:lnTo>
                      <a:pt x="100" y="12"/>
                    </a:lnTo>
                    <a:lnTo>
                      <a:pt x="114" y="6"/>
                    </a:lnTo>
                    <a:lnTo>
                      <a:pt x="130" y="2"/>
                    </a:lnTo>
                    <a:lnTo>
                      <a:pt x="148" y="0"/>
                    </a:lnTo>
                    <a:lnTo>
                      <a:pt x="164" y="0"/>
                    </a:lnTo>
                    <a:lnTo>
                      <a:pt x="182" y="0"/>
                    </a:lnTo>
                    <a:lnTo>
                      <a:pt x="200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48" y="14"/>
                    </a:lnTo>
                    <a:lnTo>
                      <a:pt x="262" y="22"/>
                    </a:lnTo>
                    <a:lnTo>
                      <a:pt x="276" y="30"/>
                    </a:lnTo>
                    <a:lnTo>
                      <a:pt x="290" y="40"/>
                    </a:lnTo>
                    <a:lnTo>
                      <a:pt x="250" y="82"/>
                    </a:lnTo>
                    <a:lnTo>
                      <a:pt x="232" y="70"/>
                    </a:lnTo>
                    <a:lnTo>
                      <a:pt x="212" y="62"/>
                    </a:lnTo>
                    <a:lnTo>
                      <a:pt x="188" y="56"/>
                    </a:lnTo>
                    <a:lnTo>
                      <a:pt x="162" y="56"/>
                    </a:lnTo>
                    <a:lnTo>
                      <a:pt x="140" y="58"/>
                    </a:lnTo>
                    <a:lnTo>
                      <a:pt x="122" y="64"/>
                    </a:lnTo>
                    <a:lnTo>
                      <a:pt x="104" y="74"/>
                    </a:lnTo>
                    <a:lnTo>
                      <a:pt x="90" y="86"/>
                    </a:lnTo>
                    <a:lnTo>
                      <a:pt x="80" y="102"/>
                    </a:lnTo>
                    <a:lnTo>
                      <a:pt x="72" y="120"/>
                    </a:lnTo>
                    <a:lnTo>
                      <a:pt x="66" y="140"/>
                    </a:lnTo>
                    <a:lnTo>
                      <a:pt x="64" y="160"/>
                    </a:lnTo>
                    <a:lnTo>
                      <a:pt x="66" y="184"/>
                    </a:lnTo>
                    <a:lnTo>
                      <a:pt x="72" y="206"/>
                    </a:lnTo>
                    <a:lnTo>
                      <a:pt x="80" y="224"/>
                    </a:lnTo>
                    <a:lnTo>
                      <a:pt x="92" y="240"/>
                    </a:lnTo>
                    <a:lnTo>
                      <a:pt x="106" y="254"/>
                    </a:lnTo>
                    <a:lnTo>
                      <a:pt x="124" y="262"/>
                    </a:lnTo>
                    <a:lnTo>
                      <a:pt x="144" y="270"/>
                    </a:lnTo>
                    <a:lnTo>
                      <a:pt x="166" y="272"/>
                    </a:lnTo>
                    <a:lnTo>
                      <a:pt x="186" y="272"/>
                    </a:lnTo>
                    <a:lnTo>
                      <a:pt x="204" y="270"/>
                    </a:lnTo>
                    <a:lnTo>
                      <a:pt x="220" y="266"/>
                    </a:lnTo>
                    <a:lnTo>
                      <a:pt x="234" y="260"/>
                    </a:lnTo>
                    <a:lnTo>
                      <a:pt x="234" y="194"/>
                    </a:lnTo>
                    <a:lnTo>
                      <a:pt x="170" y="194"/>
                    </a:lnTo>
                    <a:lnTo>
                      <a:pt x="174" y="140"/>
                    </a:lnTo>
                    <a:lnTo>
                      <a:pt x="294" y="140"/>
                    </a:lnTo>
                    <a:lnTo>
                      <a:pt x="294" y="2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7"/>
              <p:cNvSpPr>
                <a:spLocks noChangeAspect="1" noEditPoints="1"/>
              </p:cNvSpPr>
              <p:nvPr/>
            </p:nvSpPr>
            <p:spPr bwMode="black">
              <a:xfrm>
                <a:off x="4080" y="3569"/>
                <a:ext cx="216" cy="224"/>
              </a:xfrm>
              <a:custGeom>
                <a:avLst/>
                <a:gdLst>
                  <a:gd name="T0" fmla="*/ 58 w 216"/>
                  <a:gd name="T1" fmla="*/ 132 h 224"/>
                  <a:gd name="T2" fmla="*/ 60 w 216"/>
                  <a:gd name="T3" fmla="*/ 142 h 224"/>
                  <a:gd name="T4" fmla="*/ 70 w 216"/>
                  <a:gd name="T5" fmla="*/ 158 h 224"/>
                  <a:gd name="T6" fmla="*/ 84 w 216"/>
                  <a:gd name="T7" fmla="*/ 170 h 224"/>
                  <a:gd name="T8" fmla="*/ 102 w 216"/>
                  <a:gd name="T9" fmla="*/ 176 h 224"/>
                  <a:gd name="T10" fmla="*/ 112 w 216"/>
                  <a:gd name="T11" fmla="*/ 176 h 224"/>
                  <a:gd name="T12" fmla="*/ 144 w 216"/>
                  <a:gd name="T13" fmla="*/ 172 h 224"/>
                  <a:gd name="T14" fmla="*/ 170 w 216"/>
                  <a:gd name="T15" fmla="*/ 150 h 224"/>
                  <a:gd name="T16" fmla="*/ 208 w 216"/>
                  <a:gd name="T17" fmla="*/ 180 h 224"/>
                  <a:gd name="T18" fmla="*/ 188 w 216"/>
                  <a:gd name="T19" fmla="*/ 200 h 224"/>
                  <a:gd name="T20" fmla="*/ 164 w 216"/>
                  <a:gd name="T21" fmla="*/ 214 h 224"/>
                  <a:gd name="T22" fmla="*/ 140 w 216"/>
                  <a:gd name="T23" fmla="*/ 222 h 224"/>
                  <a:gd name="T24" fmla="*/ 112 w 216"/>
                  <a:gd name="T25" fmla="*/ 224 h 224"/>
                  <a:gd name="T26" fmla="*/ 90 w 216"/>
                  <a:gd name="T27" fmla="*/ 222 h 224"/>
                  <a:gd name="T28" fmla="*/ 50 w 216"/>
                  <a:gd name="T29" fmla="*/ 206 h 224"/>
                  <a:gd name="T30" fmla="*/ 20 w 216"/>
                  <a:gd name="T31" fmla="*/ 178 h 224"/>
                  <a:gd name="T32" fmla="*/ 2 w 216"/>
                  <a:gd name="T33" fmla="*/ 136 h 224"/>
                  <a:gd name="T34" fmla="*/ 0 w 216"/>
                  <a:gd name="T35" fmla="*/ 112 h 224"/>
                  <a:gd name="T36" fmla="*/ 8 w 216"/>
                  <a:gd name="T37" fmla="*/ 66 h 224"/>
                  <a:gd name="T38" fmla="*/ 32 w 216"/>
                  <a:gd name="T39" fmla="*/ 32 h 224"/>
                  <a:gd name="T40" fmla="*/ 68 w 216"/>
                  <a:gd name="T41" fmla="*/ 8 h 224"/>
                  <a:gd name="T42" fmla="*/ 110 w 216"/>
                  <a:gd name="T43" fmla="*/ 0 h 224"/>
                  <a:gd name="T44" fmla="*/ 134 w 216"/>
                  <a:gd name="T45" fmla="*/ 2 h 224"/>
                  <a:gd name="T46" fmla="*/ 174 w 216"/>
                  <a:gd name="T47" fmla="*/ 18 h 224"/>
                  <a:gd name="T48" fmla="*/ 200 w 216"/>
                  <a:gd name="T49" fmla="*/ 46 h 224"/>
                  <a:gd name="T50" fmla="*/ 214 w 216"/>
                  <a:gd name="T51" fmla="*/ 90 h 224"/>
                  <a:gd name="T52" fmla="*/ 216 w 216"/>
                  <a:gd name="T53" fmla="*/ 132 h 224"/>
                  <a:gd name="T54" fmla="*/ 158 w 216"/>
                  <a:gd name="T55" fmla="*/ 88 h 224"/>
                  <a:gd name="T56" fmla="*/ 154 w 216"/>
                  <a:gd name="T57" fmla="*/ 70 h 224"/>
                  <a:gd name="T58" fmla="*/ 144 w 216"/>
                  <a:gd name="T59" fmla="*/ 56 h 224"/>
                  <a:gd name="T60" fmla="*/ 128 w 216"/>
                  <a:gd name="T61" fmla="*/ 48 h 224"/>
                  <a:gd name="T62" fmla="*/ 108 w 216"/>
                  <a:gd name="T63" fmla="*/ 46 h 224"/>
                  <a:gd name="T64" fmla="*/ 98 w 216"/>
                  <a:gd name="T65" fmla="*/ 46 h 224"/>
                  <a:gd name="T66" fmla="*/ 82 w 216"/>
                  <a:gd name="T67" fmla="*/ 52 h 224"/>
                  <a:gd name="T68" fmla="*/ 68 w 216"/>
                  <a:gd name="T69" fmla="*/ 64 h 224"/>
                  <a:gd name="T70" fmla="*/ 60 w 216"/>
                  <a:gd name="T71" fmla="*/ 80 h 224"/>
                  <a:gd name="T72" fmla="*/ 158 w 216"/>
                  <a:gd name="T73" fmla="*/ 88 h 2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16"/>
                  <a:gd name="T112" fmla="*/ 0 h 224"/>
                  <a:gd name="T113" fmla="*/ 216 w 216"/>
                  <a:gd name="T114" fmla="*/ 224 h 22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16" h="224">
                    <a:moveTo>
                      <a:pt x="216" y="132"/>
                    </a:moveTo>
                    <a:lnTo>
                      <a:pt x="58" y="132"/>
                    </a:lnTo>
                    <a:lnTo>
                      <a:pt x="60" y="142"/>
                    </a:lnTo>
                    <a:lnTo>
                      <a:pt x="64" y="150"/>
                    </a:lnTo>
                    <a:lnTo>
                      <a:pt x="70" y="158"/>
                    </a:lnTo>
                    <a:lnTo>
                      <a:pt x="76" y="164"/>
                    </a:lnTo>
                    <a:lnTo>
                      <a:pt x="84" y="170"/>
                    </a:lnTo>
                    <a:lnTo>
                      <a:pt x="92" y="174"/>
                    </a:lnTo>
                    <a:lnTo>
                      <a:pt x="102" y="176"/>
                    </a:lnTo>
                    <a:lnTo>
                      <a:pt x="112" y="176"/>
                    </a:lnTo>
                    <a:lnTo>
                      <a:pt x="128" y="176"/>
                    </a:lnTo>
                    <a:lnTo>
                      <a:pt x="144" y="172"/>
                    </a:lnTo>
                    <a:lnTo>
                      <a:pt x="156" y="162"/>
                    </a:lnTo>
                    <a:lnTo>
                      <a:pt x="170" y="150"/>
                    </a:lnTo>
                    <a:lnTo>
                      <a:pt x="208" y="180"/>
                    </a:lnTo>
                    <a:lnTo>
                      <a:pt x="198" y="190"/>
                    </a:lnTo>
                    <a:lnTo>
                      <a:pt x="188" y="200"/>
                    </a:lnTo>
                    <a:lnTo>
                      <a:pt x="176" y="208"/>
                    </a:lnTo>
                    <a:lnTo>
                      <a:pt x="164" y="214"/>
                    </a:lnTo>
                    <a:lnTo>
                      <a:pt x="152" y="218"/>
                    </a:lnTo>
                    <a:lnTo>
                      <a:pt x="140" y="222"/>
                    </a:lnTo>
                    <a:lnTo>
                      <a:pt x="126" y="224"/>
                    </a:lnTo>
                    <a:lnTo>
                      <a:pt x="112" y="224"/>
                    </a:lnTo>
                    <a:lnTo>
                      <a:pt x="90" y="222"/>
                    </a:lnTo>
                    <a:lnTo>
                      <a:pt x="68" y="216"/>
                    </a:lnTo>
                    <a:lnTo>
                      <a:pt x="50" y="206"/>
                    </a:lnTo>
                    <a:lnTo>
                      <a:pt x="32" y="194"/>
                    </a:lnTo>
                    <a:lnTo>
                      <a:pt x="20" y="178"/>
                    </a:lnTo>
                    <a:lnTo>
                      <a:pt x="10" y="158"/>
                    </a:lnTo>
                    <a:lnTo>
                      <a:pt x="2" y="136"/>
                    </a:lnTo>
                    <a:lnTo>
                      <a:pt x="0" y="112"/>
                    </a:lnTo>
                    <a:lnTo>
                      <a:pt x="2" y="88"/>
                    </a:lnTo>
                    <a:lnTo>
                      <a:pt x="8" y="66"/>
                    </a:lnTo>
                    <a:lnTo>
                      <a:pt x="18" y="48"/>
                    </a:lnTo>
                    <a:lnTo>
                      <a:pt x="32" y="32"/>
                    </a:lnTo>
                    <a:lnTo>
                      <a:pt x="48" y="18"/>
                    </a:lnTo>
                    <a:lnTo>
                      <a:pt x="68" y="8"/>
                    </a:lnTo>
                    <a:lnTo>
                      <a:pt x="88" y="2"/>
                    </a:lnTo>
                    <a:lnTo>
                      <a:pt x="110" y="0"/>
                    </a:lnTo>
                    <a:lnTo>
                      <a:pt x="134" y="2"/>
                    </a:lnTo>
                    <a:lnTo>
                      <a:pt x="156" y="8"/>
                    </a:lnTo>
                    <a:lnTo>
                      <a:pt x="174" y="18"/>
                    </a:lnTo>
                    <a:lnTo>
                      <a:pt x="190" y="30"/>
                    </a:lnTo>
                    <a:lnTo>
                      <a:pt x="200" y="46"/>
                    </a:lnTo>
                    <a:lnTo>
                      <a:pt x="210" y="66"/>
                    </a:lnTo>
                    <a:lnTo>
                      <a:pt x="214" y="90"/>
                    </a:lnTo>
                    <a:lnTo>
                      <a:pt x="216" y="116"/>
                    </a:lnTo>
                    <a:lnTo>
                      <a:pt x="216" y="132"/>
                    </a:lnTo>
                    <a:close/>
                    <a:moveTo>
                      <a:pt x="158" y="88"/>
                    </a:moveTo>
                    <a:lnTo>
                      <a:pt x="158" y="88"/>
                    </a:lnTo>
                    <a:lnTo>
                      <a:pt x="158" y="78"/>
                    </a:lnTo>
                    <a:lnTo>
                      <a:pt x="154" y="70"/>
                    </a:lnTo>
                    <a:lnTo>
                      <a:pt x="150" y="62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8" y="48"/>
                    </a:lnTo>
                    <a:lnTo>
                      <a:pt x="120" y="46"/>
                    </a:lnTo>
                    <a:lnTo>
                      <a:pt x="108" y="46"/>
                    </a:lnTo>
                    <a:lnTo>
                      <a:pt x="98" y="46"/>
                    </a:lnTo>
                    <a:lnTo>
                      <a:pt x="90" y="48"/>
                    </a:lnTo>
                    <a:lnTo>
                      <a:pt x="82" y="52"/>
                    </a:lnTo>
                    <a:lnTo>
                      <a:pt x="74" y="58"/>
                    </a:lnTo>
                    <a:lnTo>
                      <a:pt x="68" y="64"/>
                    </a:lnTo>
                    <a:lnTo>
                      <a:pt x="64" y="72"/>
                    </a:lnTo>
                    <a:lnTo>
                      <a:pt x="60" y="80"/>
                    </a:lnTo>
                    <a:lnTo>
                      <a:pt x="58" y="88"/>
                    </a:lnTo>
                    <a:lnTo>
                      <a:pt x="158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8"/>
              <p:cNvSpPr>
                <a:spLocks noChangeAspect="1" noEditPoints="1"/>
              </p:cNvSpPr>
              <p:nvPr/>
            </p:nvSpPr>
            <p:spPr bwMode="black">
              <a:xfrm>
                <a:off x="3342" y="3569"/>
                <a:ext cx="196" cy="224"/>
              </a:xfrm>
              <a:custGeom>
                <a:avLst/>
                <a:gdLst>
                  <a:gd name="T0" fmla="*/ 196 w 196"/>
                  <a:gd name="T1" fmla="*/ 218 h 224"/>
                  <a:gd name="T2" fmla="*/ 144 w 196"/>
                  <a:gd name="T3" fmla="*/ 198 h 224"/>
                  <a:gd name="T4" fmla="*/ 138 w 196"/>
                  <a:gd name="T5" fmla="*/ 204 h 224"/>
                  <a:gd name="T6" fmla="*/ 114 w 196"/>
                  <a:gd name="T7" fmla="*/ 218 h 224"/>
                  <a:gd name="T8" fmla="*/ 78 w 196"/>
                  <a:gd name="T9" fmla="*/ 224 h 224"/>
                  <a:gd name="T10" fmla="*/ 62 w 196"/>
                  <a:gd name="T11" fmla="*/ 224 h 224"/>
                  <a:gd name="T12" fmla="*/ 36 w 196"/>
                  <a:gd name="T13" fmla="*/ 216 h 224"/>
                  <a:gd name="T14" fmla="*/ 14 w 196"/>
                  <a:gd name="T15" fmla="*/ 200 h 224"/>
                  <a:gd name="T16" fmla="*/ 2 w 196"/>
                  <a:gd name="T17" fmla="*/ 176 h 224"/>
                  <a:gd name="T18" fmla="*/ 0 w 196"/>
                  <a:gd name="T19" fmla="*/ 160 h 224"/>
                  <a:gd name="T20" fmla="*/ 4 w 196"/>
                  <a:gd name="T21" fmla="*/ 136 h 224"/>
                  <a:gd name="T22" fmla="*/ 12 w 196"/>
                  <a:gd name="T23" fmla="*/ 118 h 224"/>
                  <a:gd name="T24" fmla="*/ 28 w 196"/>
                  <a:gd name="T25" fmla="*/ 104 h 224"/>
                  <a:gd name="T26" fmla="*/ 46 w 196"/>
                  <a:gd name="T27" fmla="*/ 96 h 224"/>
                  <a:gd name="T28" fmla="*/ 88 w 196"/>
                  <a:gd name="T29" fmla="*/ 86 h 224"/>
                  <a:gd name="T30" fmla="*/ 130 w 196"/>
                  <a:gd name="T31" fmla="*/ 84 h 224"/>
                  <a:gd name="T32" fmla="*/ 140 w 196"/>
                  <a:gd name="T33" fmla="*/ 82 h 224"/>
                  <a:gd name="T34" fmla="*/ 140 w 196"/>
                  <a:gd name="T35" fmla="*/ 72 h 224"/>
                  <a:gd name="T36" fmla="*/ 134 w 196"/>
                  <a:gd name="T37" fmla="*/ 60 h 224"/>
                  <a:gd name="T38" fmla="*/ 124 w 196"/>
                  <a:gd name="T39" fmla="*/ 50 h 224"/>
                  <a:gd name="T40" fmla="*/ 106 w 196"/>
                  <a:gd name="T41" fmla="*/ 46 h 224"/>
                  <a:gd name="T42" fmla="*/ 96 w 196"/>
                  <a:gd name="T43" fmla="*/ 46 h 224"/>
                  <a:gd name="T44" fmla="*/ 66 w 196"/>
                  <a:gd name="T45" fmla="*/ 52 h 224"/>
                  <a:gd name="T46" fmla="*/ 40 w 196"/>
                  <a:gd name="T47" fmla="*/ 68 h 224"/>
                  <a:gd name="T48" fmla="*/ 6 w 196"/>
                  <a:gd name="T49" fmla="*/ 34 h 224"/>
                  <a:gd name="T50" fmla="*/ 28 w 196"/>
                  <a:gd name="T51" fmla="*/ 18 h 224"/>
                  <a:gd name="T52" fmla="*/ 76 w 196"/>
                  <a:gd name="T53" fmla="*/ 2 h 224"/>
                  <a:gd name="T54" fmla="*/ 100 w 196"/>
                  <a:gd name="T55" fmla="*/ 0 h 224"/>
                  <a:gd name="T56" fmla="*/ 144 w 196"/>
                  <a:gd name="T57" fmla="*/ 6 h 224"/>
                  <a:gd name="T58" fmla="*/ 174 w 196"/>
                  <a:gd name="T59" fmla="*/ 22 h 224"/>
                  <a:gd name="T60" fmla="*/ 190 w 196"/>
                  <a:gd name="T61" fmla="*/ 46 h 224"/>
                  <a:gd name="T62" fmla="*/ 196 w 196"/>
                  <a:gd name="T63" fmla="*/ 80 h 224"/>
                  <a:gd name="T64" fmla="*/ 140 w 196"/>
                  <a:gd name="T65" fmla="*/ 126 h 224"/>
                  <a:gd name="T66" fmla="*/ 132 w 196"/>
                  <a:gd name="T67" fmla="*/ 126 h 224"/>
                  <a:gd name="T68" fmla="*/ 96 w 196"/>
                  <a:gd name="T69" fmla="*/ 128 h 224"/>
                  <a:gd name="T70" fmla="*/ 74 w 196"/>
                  <a:gd name="T71" fmla="*/ 134 h 224"/>
                  <a:gd name="T72" fmla="*/ 60 w 196"/>
                  <a:gd name="T73" fmla="*/ 146 h 224"/>
                  <a:gd name="T74" fmla="*/ 58 w 196"/>
                  <a:gd name="T75" fmla="*/ 156 h 224"/>
                  <a:gd name="T76" fmla="*/ 62 w 196"/>
                  <a:gd name="T77" fmla="*/ 168 h 224"/>
                  <a:gd name="T78" fmla="*/ 70 w 196"/>
                  <a:gd name="T79" fmla="*/ 176 h 224"/>
                  <a:gd name="T80" fmla="*/ 84 w 196"/>
                  <a:gd name="T81" fmla="*/ 180 h 224"/>
                  <a:gd name="T82" fmla="*/ 114 w 196"/>
                  <a:gd name="T83" fmla="*/ 174 h 224"/>
                  <a:gd name="T84" fmla="*/ 128 w 196"/>
                  <a:gd name="T85" fmla="*/ 164 h 224"/>
                  <a:gd name="T86" fmla="*/ 138 w 196"/>
                  <a:gd name="T87" fmla="*/ 152 h 224"/>
                  <a:gd name="T88" fmla="*/ 140 w 196"/>
                  <a:gd name="T89" fmla="*/ 134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96"/>
                  <a:gd name="T136" fmla="*/ 0 h 224"/>
                  <a:gd name="T137" fmla="*/ 196 w 196"/>
                  <a:gd name="T138" fmla="*/ 224 h 22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96" h="224">
                    <a:moveTo>
                      <a:pt x="196" y="80"/>
                    </a:moveTo>
                    <a:lnTo>
                      <a:pt x="196" y="218"/>
                    </a:lnTo>
                    <a:lnTo>
                      <a:pt x="146" y="218"/>
                    </a:lnTo>
                    <a:lnTo>
                      <a:pt x="144" y="198"/>
                    </a:lnTo>
                    <a:lnTo>
                      <a:pt x="138" y="204"/>
                    </a:lnTo>
                    <a:lnTo>
                      <a:pt x="130" y="210"/>
                    </a:lnTo>
                    <a:lnTo>
                      <a:pt x="114" y="218"/>
                    </a:lnTo>
                    <a:lnTo>
                      <a:pt x="96" y="222"/>
                    </a:lnTo>
                    <a:lnTo>
                      <a:pt x="78" y="224"/>
                    </a:lnTo>
                    <a:lnTo>
                      <a:pt x="62" y="224"/>
                    </a:lnTo>
                    <a:lnTo>
                      <a:pt x="48" y="220"/>
                    </a:lnTo>
                    <a:lnTo>
                      <a:pt x="36" y="216"/>
                    </a:lnTo>
                    <a:lnTo>
                      <a:pt x="24" y="208"/>
                    </a:lnTo>
                    <a:lnTo>
                      <a:pt x="14" y="200"/>
                    </a:lnTo>
                    <a:lnTo>
                      <a:pt x="8" y="188"/>
                    </a:lnTo>
                    <a:lnTo>
                      <a:pt x="2" y="176"/>
                    </a:lnTo>
                    <a:lnTo>
                      <a:pt x="0" y="160"/>
                    </a:lnTo>
                    <a:lnTo>
                      <a:pt x="0" y="148"/>
                    </a:lnTo>
                    <a:lnTo>
                      <a:pt x="4" y="136"/>
                    </a:lnTo>
                    <a:lnTo>
                      <a:pt x="8" y="126"/>
                    </a:lnTo>
                    <a:lnTo>
                      <a:pt x="12" y="118"/>
                    </a:lnTo>
                    <a:lnTo>
                      <a:pt x="20" y="110"/>
                    </a:lnTo>
                    <a:lnTo>
                      <a:pt x="28" y="104"/>
                    </a:lnTo>
                    <a:lnTo>
                      <a:pt x="36" y="100"/>
                    </a:lnTo>
                    <a:lnTo>
                      <a:pt x="46" y="96"/>
                    </a:lnTo>
                    <a:lnTo>
                      <a:pt x="66" y="90"/>
                    </a:lnTo>
                    <a:lnTo>
                      <a:pt x="88" y="86"/>
                    </a:lnTo>
                    <a:lnTo>
                      <a:pt x="110" y="84"/>
                    </a:lnTo>
                    <a:lnTo>
                      <a:pt x="13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72"/>
                    </a:lnTo>
                    <a:lnTo>
                      <a:pt x="138" y="66"/>
                    </a:lnTo>
                    <a:lnTo>
                      <a:pt x="134" y="60"/>
                    </a:lnTo>
                    <a:lnTo>
                      <a:pt x="130" y="54"/>
                    </a:lnTo>
                    <a:lnTo>
                      <a:pt x="124" y="50"/>
                    </a:lnTo>
                    <a:lnTo>
                      <a:pt x="116" y="48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0" y="46"/>
                    </a:lnTo>
                    <a:lnTo>
                      <a:pt x="66" y="52"/>
                    </a:lnTo>
                    <a:lnTo>
                      <a:pt x="52" y="58"/>
                    </a:lnTo>
                    <a:lnTo>
                      <a:pt x="40" y="68"/>
                    </a:lnTo>
                    <a:lnTo>
                      <a:pt x="6" y="34"/>
                    </a:lnTo>
                    <a:lnTo>
                      <a:pt x="18" y="26"/>
                    </a:lnTo>
                    <a:lnTo>
                      <a:pt x="28" y="18"/>
                    </a:lnTo>
                    <a:lnTo>
                      <a:pt x="52" y="8"/>
                    </a:lnTo>
                    <a:lnTo>
                      <a:pt x="76" y="2"/>
                    </a:lnTo>
                    <a:lnTo>
                      <a:pt x="100" y="0"/>
                    </a:lnTo>
                    <a:lnTo>
                      <a:pt x="124" y="2"/>
                    </a:lnTo>
                    <a:lnTo>
                      <a:pt x="144" y="6"/>
                    </a:lnTo>
                    <a:lnTo>
                      <a:pt x="160" y="12"/>
                    </a:lnTo>
                    <a:lnTo>
                      <a:pt x="174" y="22"/>
                    </a:lnTo>
                    <a:lnTo>
                      <a:pt x="184" y="34"/>
                    </a:lnTo>
                    <a:lnTo>
                      <a:pt x="190" y="46"/>
                    </a:lnTo>
                    <a:lnTo>
                      <a:pt x="194" y="62"/>
                    </a:lnTo>
                    <a:lnTo>
                      <a:pt x="196" y="80"/>
                    </a:lnTo>
                    <a:close/>
                    <a:moveTo>
                      <a:pt x="140" y="126"/>
                    </a:moveTo>
                    <a:lnTo>
                      <a:pt x="132" y="126"/>
                    </a:lnTo>
                    <a:lnTo>
                      <a:pt x="110" y="126"/>
                    </a:lnTo>
                    <a:lnTo>
                      <a:pt x="96" y="128"/>
                    </a:lnTo>
                    <a:lnTo>
                      <a:pt x="84" y="130"/>
                    </a:lnTo>
                    <a:lnTo>
                      <a:pt x="74" y="134"/>
                    </a:lnTo>
                    <a:lnTo>
                      <a:pt x="66" y="140"/>
                    </a:lnTo>
                    <a:lnTo>
                      <a:pt x="60" y="146"/>
                    </a:lnTo>
                    <a:lnTo>
                      <a:pt x="58" y="156"/>
                    </a:lnTo>
                    <a:lnTo>
                      <a:pt x="58" y="162"/>
                    </a:lnTo>
                    <a:lnTo>
                      <a:pt x="62" y="168"/>
                    </a:lnTo>
                    <a:lnTo>
                      <a:pt x="66" y="172"/>
                    </a:lnTo>
                    <a:lnTo>
                      <a:pt x="70" y="176"/>
                    </a:lnTo>
                    <a:lnTo>
                      <a:pt x="78" y="178"/>
                    </a:lnTo>
                    <a:lnTo>
                      <a:pt x="84" y="180"/>
                    </a:lnTo>
                    <a:lnTo>
                      <a:pt x="100" y="178"/>
                    </a:lnTo>
                    <a:lnTo>
                      <a:pt x="114" y="174"/>
                    </a:lnTo>
                    <a:lnTo>
                      <a:pt x="122" y="170"/>
                    </a:lnTo>
                    <a:lnTo>
                      <a:pt x="128" y="164"/>
                    </a:lnTo>
                    <a:lnTo>
                      <a:pt x="134" y="158"/>
                    </a:lnTo>
                    <a:lnTo>
                      <a:pt x="138" y="152"/>
                    </a:lnTo>
                    <a:lnTo>
                      <a:pt x="140" y="144"/>
                    </a:lnTo>
                    <a:lnTo>
                      <a:pt x="140" y="134"/>
                    </a:lnTo>
                    <a:lnTo>
                      <a:pt x="140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9"/>
              <p:cNvSpPr>
                <a:spLocks noChangeAspect="1" noEditPoints="1"/>
              </p:cNvSpPr>
              <p:nvPr/>
            </p:nvSpPr>
            <p:spPr bwMode="black">
              <a:xfrm>
                <a:off x="4402" y="3735"/>
                <a:ext cx="58" cy="56"/>
              </a:xfrm>
              <a:custGeom>
                <a:avLst/>
                <a:gdLst>
                  <a:gd name="T0" fmla="*/ 6 w 58"/>
                  <a:gd name="T1" fmla="*/ 28 h 56"/>
                  <a:gd name="T2" fmla="*/ 14 w 58"/>
                  <a:gd name="T3" fmla="*/ 12 h 56"/>
                  <a:gd name="T4" fmla="*/ 30 w 58"/>
                  <a:gd name="T5" fmla="*/ 4 h 56"/>
                  <a:gd name="T6" fmla="*/ 38 w 58"/>
                  <a:gd name="T7" fmla="*/ 6 h 56"/>
                  <a:gd name="T8" fmla="*/ 52 w 58"/>
                  <a:gd name="T9" fmla="*/ 18 h 56"/>
                  <a:gd name="T10" fmla="*/ 54 w 58"/>
                  <a:gd name="T11" fmla="*/ 28 h 56"/>
                  <a:gd name="T12" fmla="*/ 46 w 58"/>
                  <a:gd name="T13" fmla="*/ 46 h 56"/>
                  <a:gd name="T14" fmla="*/ 30 w 58"/>
                  <a:gd name="T15" fmla="*/ 52 h 56"/>
                  <a:gd name="T16" fmla="*/ 20 w 58"/>
                  <a:gd name="T17" fmla="*/ 50 h 56"/>
                  <a:gd name="T18" fmla="*/ 8 w 58"/>
                  <a:gd name="T19" fmla="*/ 38 h 56"/>
                  <a:gd name="T20" fmla="*/ 6 w 58"/>
                  <a:gd name="T21" fmla="*/ 28 h 56"/>
                  <a:gd name="T22" fmla="*/ 30 w 58"/>
                  <a:gd name="T23" fmla="*/ 56 h 56"/>
                  <a:gd name="T24" fmla="*/ 50 w 58"/>
                  <a:gd name="T25" fmla="*/ 48 h 56"/>
                  <a:gd name="T26" fmla="*/ 58 w 58"/>
                  <a:gd name="T27" fmla="*/ 34 h 56"/>
                  <a:gd name="T28" fmla="*/ 58 w 58"/>
                  <a:gd name="T29" fmla="*/ 28 h 56"/>
                  <a:gd name="T30" fmla="*/ 56 w 58"/>
                  <a:gd name="T31" fmla="*/ 16 h 56"/>
                  <a:gd name="T32" fmla="*/ 42 w 58"/>
                  <a:gd name="T33" fmla="*/ 2 h 56"/>
                  <a:gd name="T34" fmla="*/ 30 w 58"/>
                  <a:gd name="T35" fmla="*/ 0 h 56"/>
                  <a:gd name="T36" fmla="*/ 10 w 58"/>
                  <a:gd name="T37" fmla="*/ 8 h 56"/>
                  <a:gd name="T38" fmla="*/ 2 w 58"/>
                  <a:gd name="T39" fmla="*/ 22 h 56"/>
                  <a:gd name="T40" fmla="*/ 0 w 58"/>
                  <a:gd name="T41" fmla="*/ 28 h 56"/>
                  <a:gd name="T42" fmla="*/ 4 w 58"/>
                  <a:gd name="T43" fmla="*/ 40 h 56"/>
                  <a:gd name="T44" fmla="*/ 18 w 58"/>
                  <a:gd name="T45" fmla="*/ 54 h 56"/>
                  <a:gd name="T46" fmla="*/ 30 w 58"/>
                  <a:gd name="T47" fmla="*/ 56 h 56"/>
                  <a:gd name="T48" fmla="*/ 30 w 58"/>
                  <a:gd name="T49" fmla="*/ 30 h 56"/>
                  <a:gd name="T50" fmla="*/ 44 w 58"/>
                  <a:gd name="T51" fmla="*/ 44 h 56"/>
                  <a:gd name="T52" fmla="*/ 34 w 58"/>
                  <a:gd name="T53" fmla="*/ 30 h 56"/>
                  <a:gd name="T54" fmla="*/ 42 w 58"/>
                  <a:gd name="T55" fmla="*/ 24 h 56"/>
                  <a:gd name="T56" fmla="*/ 44 w 58"/>
                  <a:gd name="T57" fmla="*/ 22 h 56"/>
                  <a:gd name="T58" fmla="*/ 40 w 58"/>
                  <a:gd name="T59" fmla="*/ 14 h 56"/>
                  <a:gd name="T60" fmla="*/ 32 w 58"/>
                  <a:gd name="T61" fmla="*/ 12 h 56"/>
                  <a:gd name="T62" fmla="*/ 18 w 58"/>
                  <a:gd name="T63" fmla="*/ 44 h 56"/>
                  <a:gd name="T64" fmla="*/ 24 w 58"/>
                  <a:gd name="T65" fmla="*/ 30 h 56"/>
                  <a:gd name="T66" fmla="*/ 24 w 58"/>
                  <a:gd name="T67" fmla="*/ 16 h 56"/>
                  <a:gd name="T68" fmla="*/ 30 w 58"/>
                  <a:gd name="T69" fmla="*/ 16 h 56"/>
                  <a:gd name="T70" fmla="*/ 38 w 58"/>
                  <a:gd name="T71" fmla="*/ 18 h 56"/>
                  <a:gd name="T72" fmla="*/ 38 w 58"/>
                  <a:gd name="T73" fmla="*/ 20 h 56"/>
                  <a:gd name="T74" fmla="*/ 36 w 58"/>
                  <a:gd name="T75" fmla="*/ 26 h 56"/>
                  <a:gd name="T76" fmla="*/ 24 w 58"/>
                  <a:gd name="T77" fmla="*/ 26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8"/>
                  <a:gd name="T118" fmla="*/ 0 h 56"/>
                  <a:gd name="T119" fmla="*/ 58 w 58"/>
                  <a:gd name="T120" fmla="*/ 56 h 5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8" h="56">
                    <a:moveTo>
                      <a:pt x="6" y="28"/>
                    </a:moveTo>
                    <a:lnTo>
                      <a:pt x="6" y="28"/>
                    </a:lnTo>
                    <a:lnTo>
                      <a:pt x="8" y="18"/>
                    </a:lnTo>
                    <a:lnTo>
                      <a:pt x="14" y="12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2"/>
                    </a:lnTo>
                    <a:lnTo>
                      <a:pt x="52" y="18"/>
                    </a:lnTo>
                    <a:lnTo>
                      <a:pt x="54" y="28"/>
                    </a:lnTo>
                    <a:lnTo>
                      <a:pt x="52" y="38"/>
                    </a:lnTo>
                    <a:lnTo>
                      <a:pt x="46" y="46"/>
                    </a:lnTo>
                    <a:lnTo>
                      <a:pt x="38" y="50"/>
                    </a:lnTo>
                    <a:lnTo>
                      <a:pt x="30" y="52"/>
                    </a:lnTo>
                    <a:lnTo>
                      <a:pt x="20" y="50"/>
                    </a:lnTo>
                    <a:lnTo>
                      <a:pt x="14" y="46"/>
                    </a:lnTo>
                    <a:lnTo>
                      <a:pt x="8" y="38"/>
                    </a:lnTo>
                    <a:lnTo>
                      <a:pt x="6" y="28"/>
                    </a:lnTo>
                    <a:close/>
                    <a:moveTo>
                      <a:pt x="30" y="56"/>
                    </a:moveTo>
                    <a:lnTo>
                      <a:pt x="30" y="56"/>
                    </a:lnTo>
                    <a:lnTo>
                      <a:pt x="42" y="54"/>
                    </a:lnTo>
                    <a:lnTo>
                      <a:pt x="50" y="48"/>
                    </a:lnTo>
                    <a:lnTo>
                      <a:pt x="56" y="40"/>
                    </a:lnTo>
                    <a:lnTo>
                      <a:pt x="58" y="34"/>
                    </a:lnTo>
                    <a:lnTo>
                      <a:pt x="58" y="28"/>
                    </a:lnTo>
                    <a:lnTo>
                      <a:pt x="58" y="22"/>
                    </a:lnTo>
                    <a:lnTo>
                      <a:pt x="56" y="16"/>
                    </a:lnTo>
                    <a:lnTo>
                      <a:pt x="50" y="8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10" y="48"/>
                    </a:lnTo>
                    <a:lnTo>
                      <a:pt x="18" y="54"/>
                    </a:lnTo>
                    <a:lnTo>
                      <a:pt x="30" y="56"/>
                    </a:lnTo>
                    <a:close/>
                    <a:moveTo>
                      <a:pt x="24" y="30"/>
                    </a:moveTo>
                    <a:lnTo>
                      <a:pt x="30" y="30"/>
                    </a:lnTo>
                    <a:lnTo>
                      <a:pt x="38" y="44"/>
                    </a:lnTo>
                    <a:lnTo>
                      <a:pt x="44" y="44"/>
                    </a:lnTo>
                    <a:lnTo>
                      <a:pt x="34" y="30"/>
                    </a:lnTo>
                    <a:lnTo>
                      <a:pt x="40" y="28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2" y="16"/>
                    </a:lnTo>
                    <a:lnTo>
                      <a:pt x="40" y="14"/>
                    </a:lnTo>
                    <a:lnTo>
                      <a:pt x="36" y="12"/>
                    </a:lnTo>
                    <a:lnTo>
                      <a:pt x="32" y="12"/>
                    </a:lnTo>
                    <a:lnTo>
                      <a:pt x="18" y="12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4" y="30"/>
                    </a:lnTo>
                    <a:close/>
                    <a:moveTo>
                      <a:pt x="24" y="26"/>
                    </a:moveTo>
                    <a:lnTo>
                      <a:pt x="24" y="16"/>
                    </a:lnTo>
                    <a:lnTo>
                      <a:pt x="30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4"/>
                    </a:lnTo>
                    <a:lnTo>
                      <a:pt x="36" y="26"/>
                    </a:lnTo>
                    <a:lnTo>
                      <a:pt x="30" y="26"/>
                    </a:lnTo>
                    <a:lnTo>
                      <a:pt x="2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0"/>
            <a:ext cx="11253788" cy="877824"/>
          </a:xfrm>
        </p:spPr>
        <p:txBody>
          <a:bodyPr rIns="0" anchor="b"/>
          <a:lstStyle>
            <a:lvl1pPr marL="0" indent="0">
              <a:buNone/>
              <a:defRPr sz="3200" b="1">
                <a:solidFill>
                  <a:srgbClr val="FFFFFF"/>
                </a:solidFill>
              </a:defRPr>
            </a:lvl1pPr>
            <a:lvl2pPr marL="0" indent="0"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69900" y="1771740"/>
            <a:ext cx="11253788" cy="3558737"/>
          </a:xfrm>
        </p:spPr>
        <p:txBody>
          <a:bodyPr rIns="0" numCol="3" spcCol="274320"/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900" y="927803"/>
            <a:ext cx="11253788" cy="698500"/>
          </a:xfrm>
        </p:spPr>
        <p:txBody>
          <a:bodyPr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89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gnition Slide white (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6505"/>
          <a:stretch/>
        </p:blipFill>
        <p:spPr>
          <a:xfrm>
            <a:off x="0" y="-2586"/>
            <a:ext cx="12191999" cy="161125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0"/>
            <a:ext cx="11253788" cy="877824"/>
          </a:xfrm>
        </p:spPr>
        <p:txBody>
          <a:bodyPr rIns="0" anchor="b"/>
          <a:lstStyle>
            <a:lvl1pPr marL="0" indent="0">
              <a:buNone/>
              <a:defRPr sz="3200" b="1">
                <a:solidFill>
                  <a:srgbClr val="FFFFFF"/>
                </a:solidFill>
              </a:defRPr>
            </a:lvl1pPr>
            <a:lvl2pPr marL="0" indent="0"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69900" y="1771740"/>
            <a:ext cx="11133138" cy="3558737"/>
          </a:xfrm>
        </p:spPr>
        <p:txBody>
          <a:bodyPr rIns="0" numCol="3" spcCol="274320"/>
          <a:lstStyle>
            <a:lvl1pPr marL="0" indent="0">
              <a:buNone/>
              <a:defRPr sz="2000" b="1">
                <a:solidFill>
                  <a:srgbClr val="00529B"/>
                </a:solidFill>
              </a:defRPr>
            </a:lvl1pPr>
            <a:lvl2pPr marL="0" indent="0">
              <a:buNone/>
              <a:defRPr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rgbClr val="FFFFFF"/>
                </a:solidFill>
              </a:defRPr>
            </a:lvl3pPr>
            <a:lvl4pPr marL="0" indent="0">
              <a:buNone/>
              <a:defRPr>
                <a:solidFill>
                  <a:srgbClr val="FFFFFF"/>
                </a:solidFill>
              </a:defRPr>
            </a:lvl4pPr>
            <a:lvl5pPr marL="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900" y="927803"/>
            <a:ext cx="11253788" cy="698500"/>
          </a:xfrm>
        </p:spPr>
        <p:txBody>
          <a:bodyPr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6104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A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7691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962025" y="1325563"/>
            <a:ext cx="10771187" cy="4554537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 marL="274320" indent="-274320">
              <a:buClr>
                <a:schemeClr val="bg1"/>
              </a:buClr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2pPr>
            <a:lvl3pPr marL="594360" indent="-274320">
              <a:buClr>
                <a:schemeClr val="bg1"/>
              </a:buClr>
              <a:buFont typeface="Arial" panose="020B0604020202020204" pitchFamily="34" charset="0"/>
              <a:buChar char="–"/>
              <a:defRPr sz="2200">
                <a:solidFill>
                  <a:schemeClr val="bg1"/>
                </a:solidFill>
              </a:defRPr>
            </a:lvl3pPr>
            <a:lvl4pPr marL="91440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3444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98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45" b="-329"/>
          <a:stretch/>
        </p:blipFill>
        <p:spPr>
          <a:xfrm>
            <a:off x="431979" y="443271"/>
            <a:ext cx="11292840" cy="5453084"/>
          </a:xfrm>
          <a:prstGeom prst="rect">
            <a:avLst/>
          </a:prstGeom>
        </p:spPr>
      </p:pic>
      <p:sp>
        <p:nvSpPr>
          <p:cNvPr id="7" name="Rectangle 7"/>
          <p:cNvSpPr>
            <a:spLocks noChangeArrowheads="1"/>
          </p:cNvSpPr>
          <p:nvPr userDrawn="1"/>
        </p:nvSpPr>
        <p:spPr bwMode="gray">
          <a:xfrm>
            <a:off x="942494" y="933450"/>
            <a:ext cx="5575300" cy="3129503"/>
          </a:xfrm>
          <a:prstGeom prst="rect">
            <a:avLst/>
          </a:prstGeom>
          <a:solidFill>
            <a:schemeClr val="bg1"/>
          </a:solidFill>
          <a:ln w="3175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72694" y="1283802"/>
            <a:ext cx="4914900" cy="2411897"/>
          </a:xfrm>
        </p:spPr>
        <p:txBody>
          <a:bodyPr tIns="0" anchor="t" anchorCtr="0"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7" y="6124576"/>
            <a:ext cx="8683625" cy="314325"/>
          </a:xfrm>
        </p:spPr>
        <p:txBody>
          <a:bodyPr bIns="91440" anchor="b" anchorCtr="0">
            <a:noAutofit/>
          </a:bodyPr>
          <a:lstStyle>
            <a:lvl1pPr marL="0" indent="0">
              <a:buFontTx/>
              <a:buNone/>
              <a:defRPr sz="900"/>
            </a:lvl1pPr>
            <a:lvl2pPr marL="0" indent="0">
              <a:buFontTx/>
              <a:buNone/>
              <a:defRPr sz="900"/>
            </a:lvl2pPr>
            <a:lvl3pPr marL="0" indent="0">
              <a:buFontTx/>
              <a:buNone/>
              <a:defRPr sz="900"/>
            </a:lvl3pPr>
            <a:lvl4pPr marL="0" indent="0">
              <a:buFontTx/>
              <a:buNone/>
              <a:defRPr sz="900"/>
            </a:lvl4pPr>
            <a:lvl5pPr marL="0" indent="0"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410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on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gray">
          <a:xfrm>
            <a:off x="0" y="4251297"/>
            <a:ext cx="12192000" cy="162880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914332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469901" y="4515065"/>
            <a:ext cx="11250615" cy="1101267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18428" indent="0">
              <a:buNone/>
              <a:defRPr>
                <a:solidFill>
                  <a:schemeClr val="bg1"/>
                </a:solidFill>
              </a:defRPr>
            </a:lvl2pPr>
            <a:lvl3pPr marL="683634" indent="0">
              <a:buNone/>
              <a:defRPr>
                <a:solidFill>
                  <a:schemeClr val="bg1"/>
                </a:solidFill>
              </a:defRPr>
            </a:lvl3pPr>
            <a:lvl4pPr marL="957931" indent="0">
              <a:buNone/>
              <a:defRPr>
                <a:solidFill>
                  <a:schemeClr val="bg1"/>
                </a:solidFill>
              </a:defRPr>
            </a:lvl4pPr>
            <a:lvl5pPr marL="123223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460375" y="1325563"/>
            <a:ext cx="11272839" cy="29250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7" y="6124576"/>
            <a:ext cx="8683625" cy="314325"/>
          </a:xfrm>
        </p:spPr>
        <p:txBody>
          <a:bodyPr bIns="91440" anchor="b" anchorCtr="0">
            <a:noAutofit/>
          </a:bodyPr>
          <a:lstStyle>
            <a:lvl1pPr marL="0" indent="0">
              <a:buFontTx/>
              <a:buNone/>
              <a:defRPr sz="900"/>
            </a:lvl1pPr>
            <a:lvl2pPr marL="0" indent="0">
              <a:buFontTx/>
              <a:buNone/>
              <a:defRPr sz="900"/>
            </a:lvl2pPr>
            <a:lvl3pPr marL="0" indent="0">
              <a:buFontTx/>
              <a:buNone/>
              <a:defRPr sz="900"/>
            </a:lvl3pPr>
            <a:lvl4pPr marL="0" indent="0">
              <a:buFontTx/>
              <a:buNone/>
              <a:defRPr sz="900"/>
            </a:lvl4pPr>
            <a:lvl5pPr marL="0" indent="0"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2307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7" y="6124576"/>
            <a:ext cx="8683625" cy="314325"/>
          </a:xfrm>
        </p:spPr>
        <p:txBody>
          <a:bodyPr bIns="91440" anchor="b" anchorCtr="0">
            <a:noAutofit/>
          </a:bodyPr>
          <a:lstStyle>
            <a:lvl1pPr marL="0" indent="0">
              <a:buFontTx/>
              <a:buNone/>
              <a:defRPr sz="900"/>
            </a:lvl1pPr>
            <a:lvl2pPr marL="0" indent="0">
              <a:buFontTx/>
              <a:buNone/>
              <a:defRPr sz="900"/>
            </a:lvl2pPr>
            <a:lvl3pPr marL="0" indent="0">
              <a:buFontTx/>
              <a:buNone/>
              <a:defRPr sz="900"/>
            </a:lvl3pPr>
            <a:lvl4pPr marL="0" indent="0">
              <a:buFontTx/>
              <a:buNone/>
              <a:defRPr sz="900"/>
            </a:lvl4pPr>
            <a:lvl5pPr marL="0" indent="0"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8360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6234113" y="1325563"/>
            <a:ext cx="5499100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>
            <a:lvl1pPr>
              <a:buClr>
                <a:srgbClr val="00529B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104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7" y="6124576"/>
            <a:ext cx="8683625" cy="314325"/>
          </a:xfrm>
        </p:spPr>
        <p:txBody>
          <a:bodyPr bIns="91440" anchor="b" anchorCtr="0">
            <a:noAutofit/>
          </a:bodyPr>
          <a:lstStyle>
            <a:lvl1pPr marL="0" indent="0">
              <a:buFontTx/>
              <a:buNone/>
              <a:defRPr sz="900"/>
            </a:lvl1pPr>
            <a:lvl2pPr marL="0" indent="0">
              <a:buFontTx/>
              <a:buNone/>
              <a:defRPr sz="900"/>
            </a:lvl2pPr>
            <a:lvl3pPr marL="0" indent="0">
              <a:buFontTx/>
              <a:buNone/>
              <a:defRPr sz="900"/>
            </a:lvl3pPr>
            <a:lvl4pPr marL="0" indent="0">
              <a:buFontTx/>
              <a:buNone/>
              <a:defRPr sz="900"/>
            </a:lvl4pPr>
            <a:lvl5pPr marL="0" indent="0"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183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7" y="6124576"/>
            <a:ext cx="8683625" cy="314325"/>
          </a:xfrm>
        </p:spPr>
        <p:txBody>
          <a:bodyPr bIns="91440" anchor="b" anchorCtr="0">
            <a:noAutofit/>
          </a:bodyPr>
          <a:lstStyle>
            <a:lvl1pPr marL="0" indent="0">
              <a:buFontTx/>
              <a:buNone/>
              <a:defRPr sz="900"/>
            </a:lvl1pPr>
            <a:lvl2pPr marL="0" indent="0">
              <a:buFontTx/>
              <a:buNone/>
              <a:defRPr sz="900"/>
            </a:lvl2pPr>
            <a:lvl3pPr marL="0" indent="0">
              <a:buFontTx/>
              <a:buNone/>
              <a:defRPr sz="900"/>
            </a:lvl3pPr>
            <a:lvl4pPr marL="0" indent="0">
              <a:buFontTx/>
              <a:buNone/>
              <a:defRPr sz="900"/>
            </a:lvl4pPr>
            <a:lvl5pPr marL="0" indent="0"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85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7" y="6124576"/>
            <a:ext cx="8683625" cy="314325"/>
          </a:xfrm>
        </p:spPr>
        <p:txBody>
          <a:bodyPr bIns="91440" anchor="b" anchorCtr="0">
            <a:noAutofit/>
          </a:bodyPr>
          <a:lstStyle>
            <a:lvl1pPr marL="0" indent="0">
              <a:buFontTx/>
              <a:buNone/>
              <a:defRPr sz="900"/>
            </a:lvl1pPr>
            <a:lvl2pPr marL="0" indent="0">
              <a:buFontTx/>
              <a:buNone/>
              <a:defRPr sz="900"/>
            </a:lvl2pPr>
            <a:lvl3pPr marL="0" indent="0">
              <a:buFontTx/>
              <a:buNone/>
              <a:defRPr sz="900"/>
            </a:lvl3pPr>
            <a:lvl4pPr marL="0" indent="0">
              <a:buFontTx/>
              <a:buNone/>
              <a:defRPr sz="900"/>
            </a:lvl4pPr>
            <a:lvl5pPr marL="0" indent="0"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679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7" y="6124576"/>
            <a:ext cx="8683625" cy="314325"/>
          </a:xfrm>
        </p:spPr>
        <p:txBody>
          <a:bodyPr bIns="91440" anchor="b" anchorCtr="0">
            <a:noAutofit/>
          </a:bodyPr>
          <a:lstStyle>
            <a:lvl1pPr marL="0" indent="0">
              <a:buFontTx/>
              <a:buNone/>
              <a:defRPr sz="900"/>
            </a:lvl1pPr>
            <a:lvl2pPr marL="0" indent="0">
              <a:buFontTx/>
              <a:buNone/>
              <a:defRPr sz="900"/>
            </a:lvl2pPr>
            <a:lvl3pPr marL="0" indent="0">
              <a:buFontTx/>
              <a:buNone/>
              <a:defRPr sz="900"/>
            </a:lvl3pPr>
            <a:lvl4pPr marL="0" indent="0">
              <a:buFontTx/>
              <a:buNone/>
              <a:defRPr sz="900"/>
            </a:lvl4pPr>
            <a:lvl5pPr marL="0" indent="0"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279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452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0377" y="6124576"/>
            <a:ext cx="8683625" cy="314325"/>
          </a:xfrm>
        </p:spPr>
        <p:txBody>
          <a:bodyPr bIns="91440" anchor="b" anchorCtr="0">
            <a:noAutofit/>
          </a:bodyPr>
          <a:lstStyle>
            <a:lvl1pPr marL="0" indent="0">
              <a:buFontTx/>
              <a:buNone/>
              <a:defRPr sz="900"/>
            </a:lvl1pPr>
            <a:lvl2pPr marL="0" indent="0">
              <a:buFontTx/>
              <a:buNone/>
              <a:defRPr sz="900"/>
            </a:lvl2pPr>
            <a:lvl3pPr marL="0" indent="0">
              <a:buFontTx/>
              <a:buNone/>
              <a:defRPr sz="900"/>
            </a:lvl3pPr>
            <a:lvl4pPr marL="0" indent="0">
              <a:buFontTx/>
              <a:buNone/>
              <a:defRPr sz="900"/>
            </a:lvl4pPr>
            <a:lvl5pPr marL="0" indent="0"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323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07" b="101"/>
          <a:stretch/>
        </p:blipFill>
        <p:spPr>
          <a:xfrm>
            <a:off x="317501" y="295917"/>
            <a:ext cx="11545794" cy="5832126"/>
          </a:xfrm>
          <a:prstGeom prst="rect">
            <a:avLst/>
          </a:prstGeom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gray">
          <a:xfrm>
            <a:off x="4940970" y="2105106"/>
            <a:ext cx="6599682" cy="335195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b" anchorCtr="0"/>
          <a:lstStyle/>
          <a:p>
            <a:pPr>
              <a:spcBef>
                <a:spcPct val="50000"/>
              </a:spcBef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2"/>
          <p:cNvSpPr>
            <a:spLocks noGrp="1" noChangeArrowheads="1"/>
          </p:cNvSpPr>
          <p:nvPr>
            <p:ph type="ctrTitle"/>
          </p:nvPr>
        </p:nvSpPr>
        <p:spPr bwMode="auto">
          <a:xfrm>
            <a:off x="5258576" y="2370743"/>
            <a:ext cx="6048375" cy="387798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8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Rectangle 22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58577" y="4193166"/>
            <a:ext cx="3320996" cy="246221"/>
          </a:xfrm>
          <a:prstGeom prst="rect">
            <a:avLst/>
          </a:prstGeom>
          <a:ln/>
        </p:spPr>
        <p:txBody>
          <a:bodyPr wrap="square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10897" y="6252826"/>
            <a:ext cx="11286128" cy="29084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rgbClr val="969696"/>
                </a:solidFill>
              </a:rPr>
              <a:t>CONFIDENTIAL AND PROPRIETARY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rgbClr val="969696"/>
                </a:solidFill>
              </a:rPr>
              <a:t>This presentation, including any supporting materials, is owned by Gartner, Inc. and/or its affiliates and is for the sole use of the intended Gartner audience or other intended recipients. This presentation may contain information that </a:t>
            </a:r>
            <a:br>
              <a:rPr lang="en-US" sz="700" dirty="0" smtClean="0">
                <a:solidFill>
                  <a:srgbClr val="969696"/>
                </a:solidFill>
              </a:rPr>
            </a:br>
            <a:r>
              <a:rPr lang="en-US" sz="700" dirty="0" smtClean="0">
                <a:solidFill>
                  <a:srgbClr val="969696"/>
                </a:solidFill>
              </a:rPr>
              <a:t>is confidential, proprietary or otherwise legally protected, and it may not be further copied, distributed or publicly displayed without the express written permission of Gartner, Inc. or its affiliates. © 2016 Gartner, Inc. and/or its affiliates. </a:t>
            </a:r>
            <a:br>
              <a:rPr lang="en-US" sz="700" dirty="0" smtClean="0">
                <a:solidFill>
                  <a:srgbClr val="969696"/>
                </a:solidFill>
              </a:rPr>
            </a:br>
            <a:r>
              <a:rPr lang="en-US" sz="700" dirty="0" smtClean="0">
                <a:solidFill>
                  <a:srgbClr val="969696"/>
                </a:solidFill>
              </a:rPr>
              <a:t>All rights reserved.</a:t>
            </a:r>
          </a:p>
        </p:txBody>
      </p:sp>
      <p:pic>
        <p:nvPicPr>
          <p:cNvPr id="8" name="Picture 7" descr="Image result for ceb is now gartner 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173" y="4604823"/>
            <a:ext cx="1600200" cy="68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YPE  16x9-0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1" t="4367" r="4325" b="12300"/>
          <a:stretch/>
        </p:blipFill>
        <p:spPr>
          <a:xfrm>
            <a:off x="320198" y="304800"/>
            <a:ext cx="11551603" cy="5816600"/>
          </a:xfrm>
          <a:prstGeom prst="rect">
            <a:avLst/>
          </a:prstGeom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gray">
          <a:xfrm>
            <a:off x="4940970" y="2105106"/>
            <a:ext cx="6599682" cy="335195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b" anchorCtr="0"/>
          <a:lstStyle/>
          <a:p>
            <a:pPr>
              <a:spcBef>
                <a:spcPct val="50000"/>
              </a:spcBef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22"/>
          <p:cNvSpPr>
            <a:spLocks noGrp="1" noChangeArrowheads="1"/>
          </p:cNvSpPr>
          <p:nvPr>
            <p:ph type="ctrTitle"/>
          </p:nvPr>
        </p:nvSpPr>
        <p:spPr bwMode="auto">
          <a:xfrm>
            <a:off x="5258576" y="2370743"/>
            <a:ext cx="6048375" cy="387798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8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22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58577" y="4193166"/>
            <a:ext cx="3320996" cy="246221"/>
          </a:xfrm>
          <a:prstGeom prst="rect">
            <a:avLst/>
          </a:prstGeom>
          <a:ln/>
        </p:spPr>
        <p:txBody>
          <a:bodyPr wrap="square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10897" y="6252826"/>
            <a:ext cx="11286128" cy="29084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rgbClr val="969696"/>
                </a:solidFill>
              </a:rPr>
              <a:t>CONFIDENTIAL AND PROPRIETARY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rgbClr val="969696"/>
                </a:solidFill>
              </a:rPr>
              <a:t>This presentation, including any supporting materials, is owned by Gartner, Inc. and/or its affiliates and is for the sole use of the intended Gartner audience or other intended recipients. This presentation may contain information that </a:t>
            </a:r>
            <a:br>
              <a:rPr lang="en-US" sz="700" dirty="0" smtClean="0">
                <a:solidFill>
                  <a:srgbClr val="969696"/>
                </a:solidFill>
              </a:rPr>
            </a:br>
            <a:r>
              <a:rPr lang="en-US" sz="700" dirty="0" smtClean="0">
                <a:solidFill>
                  <a:srgbClr val="969696"/>
                </a:solidFill>
              </a:rPr>
              <a:t>is confidential, proprietary or otherwise legally protected, and it may not be further copied, distributed or publicly displayed without the express written permission of Gartner, Inc. or its affiliates. © 2017 Gartner, Inc. and/or its affiliates. </a:t>
            </a:r>
            <a:br>
              <a:rPr lang="en-US" sz="700" dirty="0" smtClean="0">
                <a:solidFill>
                  <a:srgbClr val="969696"/>
                </a:solidFill>
              </a:rPr>
            </a:br>
            <a:r>
              <a:rPr lang="en-US" sz="700" dirty="0" smtClean="0">
                <a:solidFill>
                  <a:srgbClr val="969696"/>
                </a:solidFill>
              </a:rPr>
              <a:t>All rights reserved.</a:t>
            </a:r>
          </a:p>
        </p:txBody>
      </p:sp>
      <p:pic>
        <p:nvPicPr>
          <p:cNvPr id="13" name="Gartner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706" y="4800600"/>
            <a:ext cx="203866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3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460375" y="1325564"/>
            <a:ext cx="11272838" cy="46608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3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6234113" y="1325563"/>
            <a:ext cx="5499100" cy="4660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92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460375" y="1325564"/>
            <a:ext cx="11272838" cy="4660899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4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6234113" y="1325563"/>
            <a:ext cx="5499100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8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6234113" y="1325563"/>
            <a:ext cx="5499100" cy="4660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 ttl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6234113" y="1325563"/>
            <a:ext cx="5499100" cy="4660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7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aphic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0375" y="1325564"/>
            <a:ext cx="5497513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5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3929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 ttl graphic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0375" y="1325564"/>
            <a:ext cx="5497513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37288" y="1325563"/>
            <a:ext cx="5495925" cy="4132262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 bwMode="gray">
          <a:xfrm>
            <a:off x="6234113" y="5458120"/>
            <a:ext cx="5499100" cy="447784"/>
          </a:xfrm>
        </p:spPr>
        <p:txBody>
          <a:bodyPr tIns="64008" anchor="t" anchorCtr="0"/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5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 ttl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 bwMode="gray">
          <a:xfrm>
            <a:off x="6234113" y="5458120"/>
            <a:ext cx="5499100" cy="447784"/>
          </a:xfrm>
        </p:spPr>
        <p:txBody>
          <a:bodyPr tIns="64008" anchor="t" anchorCtr="0"/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37288" y="1328738"/>
            <a:ext cx="5495925" cy="41290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2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4113" y="1325563"/>
            <a:ext cx="5499100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60375" y="1325563"/>
            <a:ext cx="5497513" cy="4660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2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 ttl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57200" y="1325563"/>
            <a:ext cx="5500688" cy="4660900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6234113" y="1325563"/>
            <a:ext cx="5499100" cy="4660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06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ub ttl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34113" y="1325563"/>
            <a:ext cx="5499100" cy="4660900"/>
          </a:xfrm>
        </p:spPr>
        <p:txBody>
          <a:bodyPr/>
          <a:lstStyle>
            <a:lvl1pPr marL="0" indent="0">
              <a:buNone/>
              <a:defRPr b="1"/>
            </a:lvl1pPr>
            <a:lvl2pPr marL="274320">
              <a:buClr>
                <a:srgbClr val="00529B"/>
              </a:buClr>
              <a:defRPr/>
            </a:lvl2pPr>
            <a:lvl3pPr marL="548640" indent="-274320">
              <a:buFont typeface="Wingdings" panose="05000000000000000000" pitchFamily="2" charset="2"/>
              <a:buChar char="§"/>
              <a:defRPr/>
            </a:lvl3pPr>
            <a:lvl4pPr marL="914400">
              <a:defRPr/>
            </a:lvl4pPr>
            <a:lvl5pPr marL="128016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60375" y="1325563"/>
            <a:ext cx="5497513" cy="4660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5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1027_0751_Man_group.jp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069" y="425926"/>
            <a:ext cx="11290256" cy="5459831"/>
          </a:xfrm>
          <a:prstGeom prst="rect">
            <a:avLst/>
          </a:prstGeom>
        </p:spPr>
      </p:pic>
      <p:sp>
        <p:nvSpPr>
          <p:cNvPr id="6" name="Rectangle 7"/>
          <p:cNvSpPr>
            <a:spLocks noChangeArrowheads="1"/>
          </p:cNvSpPr>
          <p:nvPr userDrawn="1"/>
        </p:nvSpPr>
        <p:spPr bwMode="gray">
          <a:xfrm>
            <a:off x="927100" y="933450"/>
            <a:ext cx="5575300" cy="3129503"/>
          </a:xfrm>
          <a:prstGeom prst="rect">
            <a:avLst/>
          </a:prstGeom>
          <a:solidFill>
            <a:schemeClr val="bg1"/>
          </a:solidFill>
          <a:ln w="3175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1283802"/>
            <a:ext cx="4914900" cy="2411897"/>
          </a:xfrm>
        </p:spPr>
        <p:txBody>
          <a:bodyPr tIns="0" anchor="t" anchorCtr="0"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9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 userDrawn="1"/>
        </p:nvSpPr>
        <p:spPr bwMode="gray">
          <a:xfrm>
            <a:off x="451517" y="434509"/>
            <a:ext cx="11292248" cy="54530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914354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gray">
          <a:xfrm>
            <a:off x="927100" y="933450"/>
            <a:ext cx="5575300" cy="3129503"/>
          </a:xfrm>
          <a:prstGeom prst="rect">
            <a:avLst/>
          </a:prstGeom>
          <a:solidFill>
            <a:schemeClr val="bg1"/>
          </a:solidFill>
          <a:ln w="3175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57300" y="1283802"/>
            <a:ext cx="4914900" cy="2411897"/>
          </a:xfrm>
        </p:spPr>
        <p:txBody>
          <a:bodyPr tIns="0" anchor="t" anchorCtr="0"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47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59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aphic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0375" y="1325564"/>
            <a:ext cx="5497513" cy="4660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32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3929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41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8" Type="http://schemas.openxmlformats.org/officeDocument/2006/relationships/slideLayout" Target="../slideLayouts/slideLayout25.xml"/><Relationship Id="rId51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2"/>
          <p:cNvSpPr txBox="1">
            <a:spLocks/>
          </p:cNvSpPr>
          <p:nvPr/>
        </p:nvSpPr>
        <p:spPr bwMode="gray">
          <a:xfrm>
            <a:off x="460375" y="6444296"/>
            <a:ext cx="4797425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A2153114-09F7-456F-8946-05B403B99F5F}" type="slidenum">
              <a:rPr lang="en-US" smtClean="0">
                <a:solidFill>
                  <a:schemeClr val="tx1"/>
                </a:solidFill>
              </a:rPr>
              <a:t>‹#›</a:t>
            </a:fld>
            <a:r>
              <a:rPr lang="en-US" dirty="0" smtClean="0">
                <a:solidFill>
                  <a:schemeClr val="tx1"/>
                </a:solidFill>
              </a:rPr>
              <a:t>	CONFIDENTIAL AND PROPRIETARY   I   © 2017 Gartner, Inc. and/or its affiliates. All rights reserved.</a:t>
            </a:r>
          </a:p>
        </p:txBody>
      </p:sp>
      <p:sp>
        <p:nvSpPr>
          <p:cNvPr id="16" name="Rectangle 53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228600"/>
            <a:ext cx="11272838" cy="5355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9144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 bwMode="gray">
          <a:xfrm>
            <a:off x="460375" y="1325564"/>
            <a:ext cx="11272838" cy="4660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95"/>
          <p:cNvGrpSpPr>
            <a:grpSpLocks noChangeAspect="1"/>
          </p:cNvGrpSpPr>
          <p:nvPr userDrawn="1"/>
        </p:nvGrpSpPr>
        <p:grpSpPr bwMode="auto">
          <a:xfrm>
            <a:off x="10601325" y="6269294"/>
            <a:ext cx="1143000" cy="257175"/>
            <a:chOff x="3020" y="3469"/>
            <a:chExt cx="1440" cy="326"/>
          </a:xfrm>
        </p:grpSpPr>
        <p:sp>
          <p:nvSpPr>
            <p:cNvPr id="8" name="Freeform 96"/>
            <p:cNvSpPr>
              <a:spLocks noChangeAspect="1"/>
            </p:cNvSpPr>
            <p:nvPr userDrawn="1"/>
          </p:nvSpPr>
          <p:spPr bwMode="gray">
            <a:xfrm>
              <a:off x="4322" y="3576"/>
              <a:ext cx="132" cy="211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28" y="50"/>
                </a:cxn>
                <a:cxn ang="0">
                  <a:pos x="106" y="50"/>
                </a:cxn>
                <a:cxn ang="0">
                  <a:pos x="106" y="50"/>
                </a:cxn>
                <a:cxn ang="0">
                  <a:pos x="96" y="50"/>
                </a:cxn>
                <a:cxn ang="0">
                  <a:pos x="86" y="54"/>
                </a:cxn>
                <a:cxn ang="0">
                  <a:pos x="78" y="60"/>
                </a:cxn>
                <a:cxn ang="0">
                  <a:pos x="70" y="66"/>
                </a:cxn>
                <a:cxn ang="0">
                  <a:pos x="64" y="74"/>
                </a:cxn>
                <a:cxn ang="0">
                  <a:pos x="60" y="82"/>
                </a:cxn>
                <a:cxn ang="0">
                  <a:pos x="58" y="92"/>
                </a:cxn>
                <a:cxn ang="0">
                  <a:pos x="58" y="100"/>
                </a:cxn>
                <a:cxn ang="0">
                  <a:pos x="58" y="212"/>
                </a:cxn>
                <a:cxn ang="0">
                  <a:pos x="0" y="212"/>
                </a:cxn>
                <a:cxn ang="0">
                  <a:pos x="0" y="0"/>
                </a:cxn>
                <a:cxn ang="0">
                  <a:pos x="54" y="0"/>
                </a:cxn>
                <a:cxn ang="0">
                  <a:pos x="56" y="26"/>
                </a:cxn>
                <a:cxn ang="0">
                  <a:pos x="56" y="26"/>
                </a:cxn>
                <a:cxn ang="0">
                  <a:pos x="66" y="14"/>
                </a:cxn>
                <a:cxn ang="0">
                  <a:pos x="78" y="6"/>
                </a:cxn>
                <a:cxn ang="0">
                  <a:pos x="94" y="2"/>
                </a:cxn>
                <a:cxn ang="0">
                  <a:pos x="112" y="0"/>
                </a:cxn>
                <a:cxn ang="0">
                  <a:pos x="132" y="0"/>
                </a:cxn>
              </a:cxnLst>
              <a:rect l="0" t="0" r="r" b="b"/>
              <a:pathLst>
                <a:path w="132" h="212">
                  <a:moveTo>
                    <a:pt x="132" y="0"/>
                  </a:moveTo>
                  <a:lnTo>
                    <a:pt x="128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8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78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9" name="Freeform 97"/>
            <p:cNvSpPr>
              <a:spLocks noChangeAspect="1"/>
            </p:cNvSpPr>
            <p:nvPr userDrawn="1"/>
          </p:nvSpPr>
          <p:spPr bwMode="gray">
            <a:xfrm>
              <a:off x="3860" y="3570"/>
              <a:ext cx="194" cy="217"/>
            </a:xfrm>
            <a:custGeom>
              <a:avLst/>
              <a:gdLst/>
              <a:ahLst/>
              <a:cxnLst>
                <a:cxn ang="0">
                  <a:pos x="194" y="218"/>
                </a:cxn>
                <a:cxn ang="0">
                  <a:pos x="136" y="218"/>
                </a:cxn>
                <a:cxn ang="0">
                  <a:pos x="136" y="106"/>
                </a:cxn>
                <a:cxn ang="0">
                  <a:pos x="136" y="106"/>
                </a:cxn>
                <a:cxn ang="0">
                  <a:pos x="136" y="88"/>
                </a:cxn>
                <a:cxn ang="0">
                  <a:pos x="134" y="78"/>
                </a:cxn>
                <a:cxn ang="0">
                  <a:pos x="132" y="70"/>
                </a:cxn>
                <a:cxn ang="0">
                  <a:pos x="128" y="64"/>
                </a:cxn>
                <a:cxn ang="0">
                  <a:pos x="122" y="58"/>
                </a:cxn>
                <a:cxn ang="0">
                  <a:pos x="112" y="54"/>
                </a:cxn>
                <a:cxn ang="0">
                  <a:pos x="102" y="52"/>
                </a:cxn>
                <a:cxn ang="0">
                  <a:pos x="102" y="52"/>
                </a:cxn>
                <a:cxn ang="0">
                  <a:pos x="90" y="54"/>
                </a:cxn>
                <a:cxn ang="0">
                  <a:pos x="82" y="56"/>
                </a:cxn>
                <a:cxn ang="0">
                  <a:pos x="74" y="62"/>
                </a:cxn>
                <a:cxn ang="0">
                  <a:pos x="68" y="68"/>
                </a:cxn>
                <a:cxn ang="0">
                  <a:pos x="62" y="76"/>
                </a:cxn>
                <a:cxn ang="0">
                  <a:pos x="60" y="84"/>
                </a:cxn>
                <a:cxn ang="0">
                  <a:pos x="58" y="92"/>
                </a:cxn>
                <a:cxn ang="0">
                  <a:pos x="58" y="102"/>
                </a:cxn>
                <a:cxn ang="0">
                  <a:pos x="58" y="218"/>
                </a:cxn>
                <a:cxn ang="0">
                  <a:pos x="0" y="218"/>
                </a:cxn>
                <a:cxn ang="0">
                  <a:pos x="0" y="6"/>
                </a:cxn>
                <a:cxn ang="0">
                  <a:pos x="52" y="6"/>
                </a:cxn>
                <a:cxn ang="0">
                  <a:pos x="54" y="32"/>
                </a:cxn>
                <a:cxn ang="0">
                  <a:pos x="54" y="32"/>
                </a:cxn>
                <a:cxn ang="0">
                  <a:pos x="64" y="20"/>
                </a:cxn>
                <a:cxn ang="0">
                  <a:pos x="78" y="10"/>
                </a:cxn>
                <a:cxn ang="0">
                  <a:pos x="88" y="6"/>
                </a:cxn>
                <a:cxn ang="0">
                  <a:pos x="96" y="4"/>
                </a:cxn>
                <a:cxn ang="0">
                  <a:pos x="106" y="2"/>
                </a:cxn>
                <a:cxn ang="0">
                  <a:pos x="118" y="0"/>
                </a:cxn>
                <a:cxn ang="0">
                  <a:pos x="118" y="0"/>
                </a:cxn>
                <a:cxn ang="0">
                  <a:pos x="138" y="2"/>
                </a:cxn>
                <a:cxn ang="0">
                  <a:pos x="154" y="8"/>
                </a:cxn>
                <a:cxn ang="0">
                  <a:pos x="168" y="16"/>
                </a:cxn>
                <a:cxn ang="0">
                  <a:pos x="178" y="26"/>
                </a:cxn>
                <a:cxn ang="0">
                  <a:pos x="186" y="40"/>
                </a:cxn>
                <a:cxn ang="0">
                  <a:pos x="190" y="54"/>
                </a:cxn>
                <a:cxn ang="0">
                  <a:pos x="194" y="70"/>
                </a:cxn>
                <a:cxn ang="0">
                  <a:pos x="194" y="86"/>
                </a:cxn>
                <a:cxn ang="0">
                  <a:pos x="194" y="218"/>
                </a:cxn>
              </a:cxnLst>
              <a:rect l="0" t="0" r="r" b="b"/>
              <a:pathLst>
                <a:path w="194" h="218">
                  <a:moveTo>
                    <a:pt x="194" y="218"/>
                  </a:moveTo>
                  <a:lnTo>
                    <a:pt x="136" y="218"/>
                  </a:lnTo>
                  <a:lnTo>
                    <a:pt x="136" y="106"/>
                  </a:lnTo>
                  <a:lnTo>
                    <a:pt x="136" y="106"/>
                  </a:lnTo>
                  <a:lnTo>
                    <a:pt x="136" y="88"/>
                  </a:lnTo>
                  <a:lnTo>
                    <a:pt x="134" y="78"/>
                  </a:lnTo>
                  <a:lnTo>
                    <a:pt x="132" y="70"/>
                  </a:lnTo>
                  <a:lnTo>
                    <a:pt x="128" y="64"/>
                  </a:lnTo>
                  <a:lnTo>
                    <a:pt x="122" y="58"/>
                  </a:lnTo>
                  <a:lnTo>
                    <a:pt x="112" y="54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90" y="54"/>
                  </a:lnTo>
                  <a:lnTo>
                    <a:pt x="82" y="56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2" y="76"/>
                  </a:lnTo>
                  <a:lnTo>
                    <a:pt x="60" y="84"/>
                  </a:lnTo>
                  <a:lnTo>
                    <a:pt x="58" y="92"/>
                  </a:lnTo>
                  <a:lnTo>
                    <a:pt x="58" y="102"/>
                  </a:lnTo>
                  <a:lnTo>
                    <a:pt x="58" y="218"/>
                  </a:lnTo>
                  <a:lnTo>
                    <a:pt x="0" y="218"/>
                  </a:lnTo>
                  <a:lnTo>
                    <a:pt x="0" y="6"/>
                  </a:lnTo>
                  <a:lnTo>
                    <a:pt x="52" y="6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64" y="20"/>
                  </a:lnTo>
                  <a:lnTo>
                    <a:pt x="78" y="10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106" y="2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8" y="2"/>
                  </a:lnTo>
                  <a:lnTo>
                    <a:pt x="154" y="8"/>
                  </a:lnTo>
                  <a:lnTo>
                    <a:pt x="168" y="16"/>
                  </a:lnTo>
                  <a:lnTo>
                    <a:pt x="178" y="26"/>
                  </a:lnTo>
                  <a:lnTo>
                    <a:pt x="186" y="40"/>
                  </a:lnTo>
                  <a:lnTo>
                    <a:pt x="190" y="54"/>
                  </a:lnTo>
                  <a:lnTo>
                    <a:pt x="194" y="70"/>
                  </a:lnTo>
                  <a:lnTo>
                    <a:pt x="194" y="86"/>
                  </a:lnTo>
                  <a:lnTo>
                    <a:pt x="194" y="218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0" name="Freeform 98"/>
            <p:cNvSpPr>
              <a:spLocks noChangeAspect="1"/>
            </p:cNvSpPr>
            <p:nvPr userDrawn="1"/>
          </p:nvSpPr>
          <p:spPr bwMode="gray">
            <a:xfrm>
              <a:off x="3720" y="3515"/>
              <a:ext cx="114" cy="276"/>
            </a:xfrm>
            <a:custGeom>
              <a:avLst/>
              <a:gdLst/>
              <a:ahLst/>
              <a:cxnLst>
                <a:cxn ang="0">
                  <a:pos x="114" y="224"/>
                </a:cxn>
                <a:cxn ang="0">
                  <a:pos x="110" y="272"/>
                </a:cxn>
                <a:cxn ang="0">
                  <a:pos x="110" y="272"/>
                </a:cxn>
                <a:cxn ang="0">
                  <a:pos x="90" y="276"/>
                </a:cxn>
                <a:cxn ang="0">
                  <a:pos x="70" y="276"/>
                </a:cxn>
                <a:cxn ang="0">
                  <a:pos x="70" y="276"/>
                </a:cxn>
                <a:cxn ang="0">
                  <a:pos x="50" y="276"/>
                </a:cxn>
                <a:cxn ang="0">
                  <a:pos x="36" y="272"/>
                </a:cxn>
                <a:cxn ang="0">
                  <a:pos x="24" y="266"/>
                </a:cxn>
                <a:cxn ang="0">
                  <a:pos x="14" y="258"/>
                </a:cxn>
                <a:cxn ang="0">
                  <a:pos x="8" y="248"/>
                </a:cxn>
                <a:cxn ang="0">
                  <a:pos x="2" y="234"/>
                </a:cxn>
                <a:cxn ang="0">
                  <a:pos x="0" y="220"/>
                </a:cxn>
                <a:cxn ang="0">
                  <a:pos x="0" y="202"/>
                </a:cxn>
                <a:cxn ang="0">
                  <a:pos x="0" y="0"/>
                </a:cxn>
                <a:cxn ang="0">
                  <a:pos x="58" y="0"/>
                </a:cxn>
                <a:cxn ang="0">
                  <a:pos x="58" y="60"/>
                </a:cxn>
                <a:cxn ang="0">
                  <a:pos x="114" y="60"/>
                </a:cxn>
                <a:cxn ang="0">
                  <a:pos x="110" y="110"/>
                </a:cxn>
                <a:cxn ang="0">
                  <a:pos x="58" y="110"/>
                </a:cxn>
                <a:cxn ang="0">
                  <a:pos x="58" y="198"/>
                </a:cxn>
                <a:cxn ang="0">
                  <a:pos x="58" y="198"/>
                </a:cxn>
                <a:cxn ang="0">
                  <a:pos x="58" y="210"/>
                </a:cxn>
                <a:cxn ang="0">
                  <a:pos x="62" y="220"/>
                </a:cxn>
                <a:cxn ang="0">
                  <a:pos x="66" y="224"/>
                </a:cxn>
                <a:cxn ang="0">
                  <a:pos x="70" y="226"/>
                </a:cxn>
                <a:cxn ang="0">
                  <a:pos x="84" y="228"/>
                </a:cxn>
                <a:cxn ang="0">
                  <a:pos x="84" y="228"/>
                </a:cxn>
                <a:cxn ang="0">
                  <a:pos x="98" y="228"/>
                </a:cxn>
                <a:cxn ang="0">
                  <a:pos x="114" y="224"/>
                </a:cxn>
                <a:cxn ang="0">
                  <a:pos x="114" y="224"/>
                </a:cxn>
              </a:cxnLst>
              <a:rect l="0" t="0" r="r" b="b"/>
              <a:pathLst>
                <a:path w="114" h="276">
                  <a:moveTo>
                    <a:pt x="114" y="224"/>
                  </a:moveTo>
                  <a:lnTo>
                    <a:pt x="110" y="272"/>
                  </a:lnTo>
                  <a:lnTo>
                    <a:pt x="110" y="272"/>
                  </a:lnTo>
                  <a:lnTo>
                    <a:pt x="90" y="276"/>
                  </a:lnTo>
                  <a:lnTo>
                    <a:pt x="70" y="276"/>
                  </a:lnTo>
                  <a:lnTo>
                    <a:pt x="70" y="276"/>
                  </a:lnTo>
                  <a:lnTo>
                    <a:pt x="50" y="276"/>
                  </a:lnTo>
                  <a:lnTo>
                    <a:pt x="36" y="272"/>
                  </a:lnTo>
                  <a:lnTo>
                    <a:pt x="24" y="266"/>
                  </a:lnTo>
                  <a:lnTo>
                    <a:pt x="14" y="258"/>
                  </a:lnTo>
                  <a:lnTo>
                    <a:pt x="8" y="248"/>
                  </a:lnTo>
                  <a:lnTo>
                    <a:pt x="2" y="234"/>
                  </a:lnTo>
                  <a:lnTo>
                    <a:pt x="0" y="22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60"/>
                  </a:lnTo>
                  <a:lnTo>
                    <a:pt x="114" y="60"/>
                  </a:lnTo>
                  <a:lnTo>
                    <a:pt x="110" y="110"/>
                  </a:lnTo>
                  <a:lnTo>
                    <a:pt x="58" y="110"/>
                  </a:lnTo>
                  <a:lnTo>
                    <a:pt x="58" y="198"/>
                  </a:lnTo>
                  <a:lnTo>
                    <a:pt x="58" y="198"/>
                  </a:lnTo>
                  <a:lnTo>
                    <a:pt x="58" y="210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70" y="226"/>
                  </a:lnTo>
                  <a:lnTo>
                    <a:pt x="84" y="228"/>
                  </a:lnTo>
                  <a:lnTo>
                    <a:pt x="84" y="228"/>
                  </a:lnTo>
                  <a:lnTo>
                    <a:pt x="98" y="228"/>
                  </a:lnTo>
                  <a:lnTo>
                    <a:pt x="114" y="224"/>
                  </a:lnTo>
                  <a:lnTo>
                    <a:pt x="114" y="224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1" name="Freeform 99"/>
            <p:cNvSpPr>
              <a:spLocks noChangeAspect="1"/>
            </p:cNvSpPr>
            <p:nvPr userDrawn="1"/>
          </p:nvSpPr>
          <p:spPr bwMode="gray">
            <a:xfrm>
              <a:off x="3574" y="3576"/>
              <a:ext cx="126" cy="211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122" y="50"/>
                </a:cxn>
                <a:cxn ang="0">
                  <a:pos x="106" y="50"/>
                </a:cxn>
                <a:cxn ang="0">
                  <a:pos x="106" y="50"/>
                </a:cxn>
                <a:cxn ang="0">
                  <a:pos x="96" y="50"/>
                </a:cxn>
                <a:cxn ang="0">
                  <a:pos x="86" y="54"/>
                </a:cxn>
                <a:cxn ang="0">
                  <a:pos x="76" y="60"/>
                </a:cxn>
                <a:cxn ang="0">
                  <a:pos x="70" y="66"/>
                </a:cxn>
                <a:cxn ang="0">
                  <a:pos x="64" y="74"/>
                </a:cxn>
                <a:cxn ang="0">
                  <a:pos x="60" y="82"/>
                </a:cxn>
                <a:cxn ang="0">
                  <a:pos x="58" y="92"/>
                </a:cxn>
                <a:cxn ang="0">
                  <a:pos x="58" y="100"/>
                </a:cxn>
                <a:cxn ang="0">
                  <a:pos x="58" y="212"/>
                </a:cxn>
                <a:cxn ang="0">
                  <a:pos x="0" y="212"/>
                </a:cxn>
                <a:cxn ang="0">
                  <a:pos x="0" y="0"/>
                </a:cxn>
                <a:cxn ang="0">
                  <a:pos x="54" y="0"/>
                </a:cxn>
                <a:cxn ang="0">
                  <a:pos x="56" y="26"/>
                </a:cxn>
                <a:cxn ang="0">
                  <a:pos x="56" y="26"/>
                </a:cxn>
                <a:cxn ang="0">
                  <a:pos x="66" y="14"/>
                </a:cxn>
                <a:cxn ang="0">
                  <a:pos x="80" y="6"/>
                </a:cxn>
                <a:cxn ang="0">
                  <a:pos x="94" y="2"/>
                </a:cxn>
                <a:cxn ang="0">
                  <a:pos x="112" y="0"/>
                </a:cxn>
                <a:cxn ang="0">
                  <a:pos x="126" y="0"/>
                </a:cxn>
              </a:cxnLst>
              <a:rect l="0" t="0" r="r" b="b"/>
              <a:pathLst>
                <a:path w="126" h="212">
                  <a:moveTo>
                    <a:pt x="126" y="0"/>
                  </a:moveTo>
                  <a:lnTo>
                    <a:pt x="122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6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80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2" name="Freeform 100"/>
            <p:cNvSpPr>
              <a:spLocks noChangeAspect="1"/>
            </p:cNvSpPr>
            <p:nvPr userDrawn="1"/>
          </p:nvSpPr>
          <p:spPr bwMode="gray">
            <a:xfrm>
              <a:off x="3020" y="3469"/>
              <a:ext cx="294" cy="326"/>
            </a:xfrm>
            <a:custGeom>
              <a:avLst/>
              <a:gdLst/>
              <a:ahLst/>
              <a:cxnLst>
                <a:cxn ang="0">
                  <a:pos x="294" y="296"/>
                </a:cxn>
                <a:cxn ang="0">
                  <a:pos x="234" y="320"/>
                </a:cxn>
                <a:cxn ang="0">
                  <a:pos x="202" y="326"/>
                </a:cxn>
                <a:cxn ang="0">
                  <a:pos x="164" y="326"/>
                </a:cxn>
                <a:cxn ang="0">
                  <a:pos x="148" y="326"/>
                </a:cxn>
                <a:cxn ang="0">
                  <a:pos x="114" y="320"/>
                </a:cxn>
                <a:cxn ang="0">
                  <a:pos x="84" y="308"/>
                </a:cxn>
                <a:cxn ang="0">
                  <a:pos x="58" y="292"/>
                </a:cxn>
                <a:cxn ang="0">
                  <a:pos x="36" y="272"/>
                </a:cxn>
                <a:cxn ang="0">
                  <a:pos x="20" y="246"/>
                </a:cxn>
                <a:cxn ang="0">
                  <a:pos x="8" y="216"/>
                </a:cxn>
                <a:cxn ang="0">
                  <a:pos x="2" y="182"/>
                </a:cxn>
                <a:cxn ang="0">
                  <a:pos x="0" y="164"/>
                </a:cxn>
                <a:cxn ang="0">
                  <a:pos x="4" y="128"/>
                </a:cxn>
                <a:cxn ang="0">
                  <a:pos x="12" y="96"/>
                </a:cxn>
                <a:cxn ang="0">
                  <a:pos x="28" y="68"/>
                </a:cxn>
                <a:cxn ang="0">
                  <a:pos x="48" y="44"/>
                </a:cxn>
                <a:cxn ang="0">
                  <a:pos x="72" y="26"/>
                </a:cxn>
                <a:cxn ang="0">
                  <a:pos x="100" y="12"/>
                </a:cxn>
                <a:cxn ang="0">
                  <a:pos x="130" y="2"/>
                </a:cxn>
                <a:cxn ang="0">
                  <a:pos x="164" y="0"/>
                </a:cxn>
                <a:cxn ang="0">
                  <a:pos x="182" y="0"/>
                </a:cxn>
                <a:cxn ang="0">
                  <a:pos x="216" y="4"/>
                </a:cxn>
                <a:cxn ang="0">
                  <a:pos x="248" y="14"/>
                </a:cxn>
                <a:cxn ang="0">
                  <a:pos x="276" y="30"/>
                </a:cxn>
                <a:cxn ang="0">
                  <a:pos x="250" y="82"/>
                </a:cxn>
                <a:cxn ang="0">
                  <a:pos x="232" y="70"/>
                </a:cxn>
                <a:cxn ang="0">
                  <a:pos x="188" y="56"/>
                </a:cxn>
                <a:cxn ang="0">
                  <a:pos x="162" y="56"/>
                </a:cxn>
                <a:cxn ang="0">
                  <a:pos x="122" y="64"/>
                </a:cxn>
                <a:cxn ang="0">
                  <a:pos x="90" y="86"/>
                </a:cxn>
                <a:cxn ang="0">
                  <a:pos x="72" y="120"/>
                </a:cxn>
                <a:cxn ang="0">
                  <a:pos x="64" y="160"/>
                </a:cxn>
                <a:cxn ang="0">
                  <a:pos x="66" y="184"/>
                </a:cxn>
                <a:cxn ang="0">
                  <a:pos x="80" y="224"/>
                </a:cxn>
                <a:cxn ang="0">
                  <a:pos x="106" y="254"/>
                </a:cxn>
                <a:cxn ang="0">
                  <a:pos x="144" y="270"/>
                </a:cxn>
                <a:cxn ang="0">
                  <a:pos x="166" y="272"/>
                </a:cxn>
                <a:cxn ang="0">
                  <a:pos x="204" y="270"/>
                </a:cxn>
                <a:cxn ang="0">
                  <a:pos x="234" y="260"/>
                </a:cxn>
                <a:cxn ang="0">
                  <a:pos x="170" y="194"/>
                </a:cxn>
                <a:cxn ang="0">
                  <a:pos x="294" y="140"/>
                </a:cxn>
              </a:cxnLst>
              <a:rect l="0" t="0" r="r" b="b"/>
              <a:pathLst>
                <a:path w="294" h="326">
                  <a:moveTo>
                    <a:pt x="294" y="296"/>
                  </a:moveTo>
                  <a:lnTo>
                    <a:pt x="294" y="296"/>
                  </a:lnTo>
                  <a:lnTo>
                    <a:pt x="266" y="310"/>
                  </a:lnTo>
                  <a:lnTo>
                    <a:pt x="234" y="320"/>
                  </a:lnTo>
                  <a:lnTo>
                    <a:pt x="218" y="322"/>
                  </a:lnTo>
                  <a:lnTo>
                    <a:pt x="202" y="326"/>
                  </a:lnTo>
                  <a:lnTo>
                    <a:pt x="184" y="32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48" y="326"/>
                  </a:lnTo>
                  <a:lnTo>
                    <a:pt x="130" y="324"/>
                  </a:lnTo>
                  <a:lnTo>
                    <a:pt x="114" y="320"/>
                  </a:lnTo>
                  <a:lnTo>
                    <a:pt x="98" y="314"/>
                  </a:lnTo>
                  <a:lnTo>
                    <a:pt x="84" y="308"/>
                  </a:lnTo>
                  <a:lnTo>
                    <a:pt x="70" y="300"/>
                  </a:lnTo>
                  <a:lnTo>
                    <a:pt x="58" y="292"/>
                  </a:lnTo>
                  <a:lnTo>
                    <a:pt x="46" y="282"/>
                  </a:lnTo>
                  <a:lnTo>
                    <a:pt x="36" y="272"/>
                  </a:lnTo>
                  <a:lnTo>
                    <a:pt x="28" y="258"/>
                  </a:lnTo>
                  <a:lnTo>
                    <a:pt x="20" y="246"/>
                  </a:lnTo>
                  <a:lnTo>
                    <a:pt x="12" y="232"/>
                  </a:lnTo>
                  <a:lnTo>
                    <a:pt x="8" y="216"/>
                  </a:lnTo>
                  <a:lnTo>
                    <a:pt x="4" y="200"/>
                  </a:lnTo>
                  <a:lnTo>
                    <a:pt x="2" y="182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46"/>
                  </a:lnTo>
                  <a:lnTo>
                    <a:pt x="4" y="128"/>
                  </a:lnTo>
                  <a:lnTo>
                    <a:pt x="8" y="112"/>
                  </a:lnTo>
                  <a:lnTo>
                    <a:pt x="12" y="96"/>
                  </a:lnTo>
                  <a:lnTo>
                    <a:pt x="20" y="82"/>
                  </a:lnTo>
                  <a:lnTo>
                    <a:pt x="28" y="68"/>
                  </a:lnTo>
                  <a:lnTo>
                    <a:pt x="36" y="56"/>
                  </a:lnTo>
                  <a:lnTo>
                    <a:pt x="48" y="44"/>
                  </a:lnTo>
                  <a:lnTo>
                    <a:pt x="58" y="34"/>
                  </a:lnTo>
                  <a:lnTo>
                    <a:pt x="72" y="26"/>
                  </a:lnTo>
                  <a:lnTo>
                    <a:pt x="84" y="18"/>
                  </a:lnTo>
                  <a:lnTo>
                    <a:pt x="100" y="12"/>
                  </a:lnTo>
                  <a:lnTo>
                    <a:pt x="114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82" y="0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2" y="22"/>
                  </a:lnTo>
                  <a:lnTo>
                    <a:pt x="276" y="30"/>
                  </a:lnTo>
                  <a:lnTo>
                    <a:pt x="290" y="40"/>
                  </a:lnTo>
                  <a:lnTo>
                    <a:pt x="250" y="82"/>
                  </a:lnTo>
                  <a:lnTo>
                    <a:pt x="250" y="82"/>
                  </a:lnTo>
                  <a:lnTo>
                    <a:pt x="232" y="70"/>
                  </a:lnTo>
                  <a:lnTo>
                    <a:pt x="212" y="62"/>
                  </a:lnTo>
                  <a:lnTo>
                    <a:pt x="188" y="56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40" y="58"/>
                  </a:lnTo>
                  <a:lnTo>
                    <a:pt x="122" y="64"/>
                  </a:lnTo>
                  <a:lnTo>
                    <a:pt x="104" y="74"/>
                  </a:lnTo>
                  <a:lnTo>
                    <a:pt x="90" y="86"/>
                  </a:lnTo>
                  <a:lnTo>
                    <a:pt x="80" y="102"/>
                  </a:lnTo>
                  <a:lnTo>
                    <a:pt x="72" y="120"/>
                  </a:lnTo>
                  <a:lnTo>
                    <a:pt x="66" y="140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6" y="184"/>
                  </a:lnTo>
                  <a:lnTo>
                    <a:pt x="72" y="206"/>
                  </a:lnTo>
                  <a:lnTo>
                    <a:pt x="80" y="224"/>
                  </a:lnTo>
                  <a:lnTo>
                    <a:pt x="92" y="240"/>
                  </a:lnTo>
                  <a:lnTo>
                    <a:pt x="106" y="254"/>
                  </a:lnTo>
                  <a:lnTo>
                    <a:pt x="124" y="262"/>
                  </a:lnTo>
                  <a:lnTo>
                    <a:pt x="144" y="270"/>
                  </a:lnTo>
                  <a:lnTo>
                    <a:pt x="166" y="272"/>
                  </a:lnTo>
                  <a:lnTo>
                    <a:pt x="166" y="272"/>
                  </a:lnTo>
                  <a:lnTo>
                    <a:pt x="186" y="272"/>
                  </a:lnTo>
                  <a:lnTo>
                    <a:pt x="204" y="270"/>
                  </a:lnTo>
                  <a:lnTo>
                    <a:pt x="220" y="266"/>
                  </a:lnTo>
                  <a:lnTo>
                    <a:pt x="234" y="260"/>
                  </a:lnTo>
                  <a:lnTo>
                    <a:pt x="234" y="194"/>
                  </a:lnTo>
                  <a:lnTo>
                    <a:pt x="170" y="194"/>
                  </a:lnTo>
                  <a:lnTo>
                    <a:pt x="174" y="140"/>
                  </a:lnTo>
                  <a:lnTo>
                    <a:pt x="294" y="140"/>
                  </a:lnTo>
                  <a:lnTo>
                    <a:pt x="294" y="296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3" name="Freeform 101"/>
            <p:cNvSpPr>
              <a:spLocks noChangeAspect="1" noEditPoints="1"/>
            </p:cNvSpPr>
            <p:nvPr userDrawn="1"/>
          </p:nvSpPr>
          <p:spPr bwMode="gray">
            <a:xfrm>
              <a:off x="4080" y="3570"/>
              <a:ext cx="216" cy="223"/>
            </a:xfrm>
            <a:custGeom>
              <a:avLst/>
              <a:gdLst/>
              <a:ahLst/>
              <a:cxnLst>
                <a:cxn ang="0">
                  <a:pos x="58" y="132"/>
                </a:cxn>
                <a:cxn ang="0">
                  <a:pos x="60" y="142"/>
                </a:cxn>
                <a:cxn ang="0">
                  <a:pos x="70" y="158"/>
                </a:cxn>
                <a:cxn ang="0">
                  <a:pos x="84" y="170"/>
                </a:cxn>
                <a:cxn ang="0">
                  <a:pos x="102" y="176"/>
                </a:cxn>
                <a:cxn ang="0">
                  <a:pos x="112" y="176"/>
                </a:cxn>
                <a:cxn ang="0">
                  <a:pos x="144" y="172"/>
                </a:cxn>
                <a:cxn ang="0">
                  <a:pos x="170" y="150"/>
                </a:cxn>
                <a:cxn ang="0">
                  <a:pos x="208" y="180"/>
                </a:cxn>
                <a:cxn ang="0">
                  <a:pos x="188" y="200"/>
                </a:cxn>
                <a:cxn ang="0">
                  <a:pos x="164" y="214"/>
                </a:cxn>
                <a:cxn ang="0">
                  <a:pos x="140" y="222"/>
                </a:cxn>
                <a:cxn ang="0">
                  <a:pos x="112" y="224"/>
                </a:cxn>
                <a:cxn ang="0">
                  <a:pos x="90" y="222"/>
                </a:cxn>
                <a:cxn ang="0">
                  <a:pos x="50" y="206"/>
                </a:cxn>
                <a:cxn ang="0">
                  <a:pos x="20" y="178"/>
                </a:cxn>
                <a:cxn ang="0">
                  <a:pos x="2" y="136"/>
                </a:cxn>
                <a:cxn ang="0">
                  <a:pos x="0" y="112"/>
                </a:cxn>
                <a:cxn ang="0">
                  <a:pos x="8" y="66"/>
                </a:cxn>
                <a:cxn ang="0">
                  <a:pos x="32" y="32"/>
                </a:cxn>
                <a:cxn ang="0">
                  <a:pos x="68" y="8"/>
                </a:cxn>
                <a:cxn ang="0">
                  <a:pos x="110" y="0"/>
                </a:cxn>
                <a:cxn ang="0">
                  <a:pos x="134" y="2"/>
                </a:cxn>
                <a:cxn ang="0">
                  <a:pos x="174" y="18"/>
                </a:cxn>
                <a:cxn ang="0">
                  <a:pos x="200" y="46"/>
                </a:cxn>
                <a:cxn ang="0">
                  <a:pos x="214" y="90"/>
                </a:cxn>
                <a:cxn ang="0">
                  <a:pos x="216" y="132"/>
                </a:cxn>
                <a:cxn ang="0">
                  <a:pos x="158" y="88"/>
                </a:cxn>
                <a:cxn ang="0">
                  <a:pos x="154" y="70"/>
                </a:cxn>
                <a:cxn ang="0">
                  <a:pos x="144" y="56"/>
                </a:cxn>
                <a:cxn ang="0">
                  <a:pos x="128" y="48"/>
                </a:cxn>
                <a:cxn ang="0">
                  <a:pos x="108" y="46"/>
                </a:cxn>
                <a:cxn ang="0">
                  <a:pos x="98" y="46"/>
                </a:cxn>
                <a:cxn ang="0">
                  <a:pos x="82" y="52"/>
                </a:cxn>
                <a:cxn ang="0">
                  <a:pos x="68" y="64"/>
                </a:cxn>
                <a:cxn ang="0">
                  <a:pos x="60" y="80"/>
                </a:cxn>
                <a:cxn ang="0">
                  <a:pos x="158" y="88"/>
                </a:cxn>
              </a:cxnLst>
              <a:rect l="0" t="0" r="r" b="b"/>
              <a:pathLst>
                <a:path w="216" h="224">
                  <a:moveTo>
                    <a:pt x="216" y="132"/>
                  </a:moveTo>
                  <a:lnTo>
                    <a:pt x="58" y="132"/>
                  </a:lnTo>
                  <a:lnTo>
                    <a:pt x="58" y="132"/>
                  </a:lnTo>
                  <a:lnTo>
                    <a:pt x="60" y="142"/>
                  </a:lnTo>
                  <a:lnTo>
                    <a:pt x="64" y="150"/>
                  </a:lnTo>
                  <a:lnTo>
                    <a:pt x="70" y="158"/>
                  </a:lnTo>
                  <a:lnTo>
                    <a:pt x="76" y="164"/>
                  </a:lnTo>
                  <a:lnTo>
                    <a:pt x="84" y="170"/>
                  </a:lnTo>
                  <a:lnTo>
                    <a:pt x="92" y="174"/>
                  </a:lnTo>
                  <a:lnTo>
                    <a:pt x="102" y="176"/>
                  </a:lnTo>
                  <a:lnTo>
                    <a:pt x="112" y="176"/>
                  </a:lnTo>
                  <a:lnTo>
                    <a:pt x="112" y="176"/>
                  </a:lnTo>
                  <a:lnTo>
                    <a:pt x="128" y="176"/>
                  </a:lnTo>
                  <a:lnTo>
                    <a:pt x="144" y="172"/>
                  </a:lnTo>
                  <a:lnTo>
                    <a:pt x="156" y="162"/>
                  </a:lnTo>
                  <a:lnTo>
                    <a:pt x="170" y="150"/>
                  </a:lnTo>
                  <a:lnTo>
                    <a:pt x="208" y="180"/>
                  </a:lnTo>
                  <a:lnTo>
                    <a:pt x="208" y="180"/>
                  </a:lnTo>
                  <a:lnTo>
                    <a:pt x="198" y="190"/>
                  </a:lnTo>
                  <a:lnTo>
                    <a:pt x="188" y="200"/>
                  </a:lnTo>
                  <a:lnTo>
                    <a:pt x="176" y="208"/>
                  </a:lnTo>
                  <a:lnTo>
                    <a:pt x="164" y="214"/>
                  </a:lnTo>
                  <a:lnTo>
                    <a:pt x="152" y="218"/>
                  </a:lnTo>
                  <a:lnTo>
                    <a:pt x="140" y="222"/>
                  </a:lnTo>
                  <a:lnTo>
                    <a:pt x="126" y="224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90" y="222"/>
                  </a:lnTo>
                  <a:lnTo>
                    <a:pt x="68" y="216"/>
                  </a:lnTo>
                  <a:lnTo>
                    <a:pt x="50" y="206"/>
                  </a:lnTo>
                  <a:lnTo>
                    <a:pt x="32" y="194"/>
                  </a:lnTo>
                  <a:lnTo>
                    <a:pt x="20" y="178"/>
                  </a:lnTo>
                  <a:lnTo>
                    <a:pt x="10" y="158"/>
                  </a:lnTo>
                  <a:lnTo>
                    <a:pt x="2" y="13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8" y="66"/>
                  </a:lnTo>
                  <a:lnTo>
                    <a:pt x="18" y="48"/>
                  </a:lnTo>
                  <a:lnTo>
                    <a:pt x="32" y="32"/>
                  </a:lnTo>
                  <a:lnTo>
                    <a:pt x="48" y="18"/>
                  </a:lnTo>
                  <a:lnTo>
                    <a:pt x="68" y="8"/>
                  </a:lnTo>
                  <a:lnTo>
                    <a:pt x="88" y="2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8"/>
                  </a:lnTo>
                  <a:lnTo>
                    <a:pt x="190" y="30"/>
                  </a:lnTo>
                  <a:lnTo>
                    <a:pt x="200" y="46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6" y="116"/>
                  </a:lnTo>
                  <a:lnTo>
                    <a:pt x="216" y="132"/>
                  </a:lnTo>
                  <a:close/>
                  <a:moveTo>
                    <a:pt x="158" y="88"/>
                  </a:moveTo>
                  <a:lnTo>
                    <a:pt x="158" y="88"/>
                  </a:lnTo>
                  <a:lnTo>
                    <a:pt x="158" y="78"/>
                  </a:lnTo>
                  <a:lnTo>
                    <a:pt x="154" y="70"/>
                  </a:lnTo>
                  <a:lnTo>
                    <a:pt x="150" y="62"/>
                  </a:lnTo>
                  <a:lnTo>
                    <a:pt x="144" y="56"/>
                  </a:lnTo>
                  <a:lnTo>
                    <a:pt x="136" y="52"/>
                  </a:lnTo>
                  <a:lnTo>
                    <a:pt x="128" y="48"/>
                  </a:lnTo>
                  <a:lnTo>
                    <a:pt x="120" y="46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98" y="46"/>
                  </a:lnTo>
                  <a:lnTo>
                    <a:pt x="90" y="48"/>
                  </a:lnTo>
                  <a:lnTo>
                    <a:pt x="82" y="52"/>
                  </a:lnTo>
                  <a:lnTo>
                    <a:pt x="74" y="58"/>
                  </a:lnTo>
                  <a:lnTo>
                    <a:pt x="68" y="64"/>
                  </a:lnTo>
                  <a:lnTo>
                    <a:pt x="64" y="72"/>
                  </a:lnTo>
                  <a:lnTo>
                    <a:pt x="60" y="80"/>
                  </a:lnTo>
                  <a:lnTo>
                    <a:pt x="58" y="88"/>
                  </a:lnTo>
                  <a:lnTo>
                    <a:pt x="158" y="88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4" name="Freeform 102"/>
            <p:cNvSpPr>
              <a:spLocks noChangeAspect="1" noEditPoints="1"/>
            </p:cNvSpPr>
            <p:nvPr userDrawn="1"/>
          </p:nvSpPr>
          <p:spPr bwMode="gray">
            <a:xfrm>
              <a:off x="3342" y="3570"/>
              <a:ext cx="196" cy="223"/>
            </a:xfrm>
            <a:custGeom>
              <a:avLst/>
              <a:gdLst/>
              <a:ahLst/>
              <a:cxnLst>
                <a:cxn ang="0">
                  <a:pos x="196" y="218"/>
                </a:cxn>
                <a:cxn ang="0">
                  <a:pos x="144" y="198"/>
                </a:cxn>
                <a:cxn ang="0">
                  <a:pos x="138" y="204"/>
                </a:cxn>
                <a:cxn ang="0">
                  <a:pos x="114" y="218"/>
                </a:cxn>
                <a:cxn ang="0">
                  <a:pos x="78" y="224"/>
                </a:cxn>
                <a:cxn ang="0">
                  <a:pos x="62" y="224"/>
                </a:cxn>
                <a:cxn ang="0">
                  <a:pos x="36" y="216"/>
                </a:cxn>
                <a:cxn ang="0">
                  <a:pos x="14" y="200"/>
                </a:cxn>
                <a:cxn ang="0">
                  <a:pos x="2" y="176"/>
                </a:cxn>
                <a:cxn ang="0">
                  <a:pos x="0" y="160"/>
                </a:cxn>
                <a:cxn ang="0">
                  <a:pos x="4" y="136"/>
                </a:cxn>
                <a:cxn ang="0">
                  <a:pos x="12" y="118"/>
                </a:cxn>
                <a:cxn ang="0">
                  <a:pos x="28" y="104"/>
                </a:cxn>
                <a:cxn ang="0">
                  <a:pos x="46" y="96"/>
                </a:cxn>
                <a:cxn ang="0">
                  <a:pos x="88" y="86"/>
                </a:cxn>
                <a:cxn ang="0">
                  <a:pos x="130" y="84"/>
                </a:cxn>
                <a:cxn ang="0">
                  <a:pos x="140" y="82"/>
                </a:cxn>
                <a:cxn ang="0">
                  <a:pos x="140" y="72"/>
                </a:cxn>
                <a:cxn ang="0">
                  <a:pos x="134" y="60"/>
                </a:cxn>
                <a:cxn ang="0">
                  <a:pos x="124" y="50"/>
                </a:cxn>
                <a:cxn ang="0">
                  <a:pos x="106" y="46"/>
                </a:cxn>
                <a:cxn ang="0">
                  <a:pos x="96" y="46"/>
                </a:cxn>
                <a:cxn ang="0">
                  <a:pos x="66" y="52"/>
                </a:cxn>
                <a:cxn ang="0">
                  <a:pos x="40" y="68"/>
                </a:cxn>
                <a:cxn ang="0">
                  <a:pos x="6" y="34"/>
                </a:cxn>
                <a:cxn ang="0">
                  <a:pos x="28" y="18"/>
                </a:cxn>
                <a:cxn ang="0">
                  <a:pos x="76" y="2"/>
                </a:cxn>
                <a:cxn ang="0">
                  <a:pos x="100" y="0"/>
                </a:cxn>
                <a:cxn ang="0">
                  <a:pos x="144" y="6"/>
                </a:cxn>
                <a:cxn ang="0">
                  <a:pos x="174" y="22"/>
                </a:cxn>
                <a:cxn ang="0">
                  <a:pos x="190" y="46"/>
                </a:cxn>
                <a:cxn ang="0">
                  <a:pos x="196" y="80"/>
                </a:cxn>
                <a:cxn ang="0">
                  <a:pos x="140" y="126"/>
                </a:cxn>
                <a:cxn ang="0">
                  <a:pos x="132" y="126"/>
                </a:cxn>
                <a:cxn ang="0">
                  <a:pos x="96" y="128"/>
                </a:cxn>
                <a:cxn ang="0">
                  <a:pos x="74" y="134"/>
                </a:cxn>
                <a:cxn ang="0">
                  <a:pos x="60" y="146"/>
                </a:cxn>
                <a:cxn ang="0">
                  <a:pos x="58" y="156"/>
                </a:cxn>
                <a:cxn ang="0">
                  <a:pos x="62" y="168"/>
                </a:cxn>
                <a:cxn ang="0">
                  <a:pos x="70" y="176"/>
                </a:cxn>
                <a:cxn ang="0">
                  <a:pos x="84" y="180"/>
                </a:cxn>
                <a:cxn ang="0">
                  <a:pos x="114" y="174"/>
                </a:cxn>
                <a:cxn ang="0">
                  <a:pos x="128" y="164"/>
                </a:cxn>
                <a:cxn ang="0">
                  <a:pos x="138" y="152"/>
                </a:cxn>
                <a:cxn ang="0">
                  <a:pos x="140" y="134"/>
                </a:cxn>
              </a:cxnLst>
              <a:rect l="0" t="0" r="r" b="b"/>
              <a:pathLst>
                <a:path w="196" h="224">
                  <a:moveTo>
                    <a:pt x="196" y="80"/>
                  </a:moveTo>
                  <a:lnTo>
                    <a:pt x="196" y="218"/>
                  </a:lnTo>
                  <a:lnTo>
                    <a:pt x="146" y="21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38" y="204"/>
                  </a:lnTo>
                  <a:lnTo>
                    <a:pt x="130" y="210"/>
                  </a:lnTo>
                  <a:lnTo>
                    <a:pt x="114" y="218"/>
                  </a:lnTo>
                  <a:lnTo>
                    <a:pt x="96" y="222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62" y="224"/>
                  </a:lnTo>
                  <a:lnTo>
                    <a:pt x="48" y="220"/>
                  </a:lnTo>
                  <a:lnTo>
                    <a:pt x="36" y="216"/>
                  </a:lnTo>
                  <a:lnTo>
                    <a:pt x="24" y="208"/>
                  </a:lnTo>
                  <a:lnTo>
                    <a:pt x="14" y="200"/>
                  </a:lnTo>
                  <a:lnTo>
                    <a:pt x="8" y="188"/>
                  </a:lnTo>
                  <a:lnTo>
                    <a:pt x="2" y="176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4" y="136"/>
                  </a:lnTo>
                  <a:lnTo>
                    <a:pt x="8" y="126"/>
                  </a:lnTo>
                  <a:lnTo>
                    <a:pt x="12" y="118"/>
                  </a:lnTo>
                  <a:lnTo>
                    <a:pt x="20" y="110"/>
                  </a:lnTo>
                  <a:lnTo>
                    <a:pt x="28" y="104"/>
                  </a:lnTo>
                  <a:lnTo>
                    <a:pt x="36" y="100"/>
                  </a:lnTo>
                  <a:lnTo>
                    <a:pt x="46" y="96"/>
                  </a:lnTo>
                  <a:lnTo>
                    <a:pt x="66" y="90"/>
                  </a:lnTo>
                  <a:lnTo>
                    <a:pt x="88" y="86"/>
                  </a:lnTo>
                  <a:lnTo>
                    <a:pt x="110" y="84"/>
                  </a:lnTo>
                  <a:lnTo>
                    <a:pt x="130" y="84"/>
                  </a:lnTo>
                  <a:lnTo>
                    <a:pt x="140" y="84"/>
                  </a:lnTo>
                  <a:lnTo>
                    <a:pt x="140" y="82"/>
                  </a:lnTo>
                  <a:lnTo>
                    <a:pt x="140" y="82"/>
                  </a:lnTo>
                  <a:lnTo>
                    <a:pt x="140" y="72"/>
                  </a:lnTo>
                  <a:lnTo>
                    <a:pt x="138" y="66"/>
                  </a:lnTo>
                  <a:lnTo>
                    <a:pt x="134" y="60"/>
                  </a:lnTo>
                  <a:lnTo>
                    <a:pt x="130" y="54"/>
                  </a:lnTo>
                  <a:lnTo>
                    <a:pt x="124" y="50"/>
                  </a:lnTo>
                  <a:lnTo>
                    <a:pt x="116" y="48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96" y="46"/>
                  </a:lnTo>
                  <a:lnTo>
                    <a:pt x="80" y="46"/>
                  </a:lnTo>
                  <a:lnTo>
                    <a:pt x="66" y="52"/>
                  </a:lnTo>
                  <a:lnTo>
                    <a:pt x="52" y="58"/>
                  </a:lnTo>
                  <a:lnTo>
                    <a:pt x="40" y="68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8" y="26"/>
                  </a:lnTo>
                  <a:lnTo>
                    <a:pt x="28" y="18"/>
                  </a:lnTo>
                  <a:lnTo>
                    <a:pt x="52" y="8"/>
                  </a:lnTo>
                  <a:lnTo>
                    <a:pt x="76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4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2"/>
                  </a:lnTo>
                  <a:lnTo>
                    <a:pt x="184" y="34"/>
                  </a:lnTo>
                  <a:lnTo>
                    <a:pt x="190" y="46"/>
                  </a:lnTo>
                  <a:lnTo>
                    <a:pt x="194" y="62"/>
                  </a:lnTo>
                  <a:lnTo>
                    <a:pt x="196" y="80"/>
                  </a:lnTo>
                  <a:lnTo>
                    <a:pt x="196" y="80"/>
                  </a:lnTo>
                  <a:close/>
                  <a:moveTo>
                    <a:pt x="140" y="126"/>
                  </a:moveTo>
                  <a:lnTo>
                    <a:pt x="132" y="126"/>
                  </a:lnTo>
                  <a:lnTo>
                    <a:pt x="132" y="126"/>
                  </a:lnTo>
                  <a:lnTo>
                    <a:pt x="110" y="126"/>
                  </a:lnTo>
                  <a:lnTo>
                    <a:pt x="96" y="128"/>
                  </a:lnTo>
                  <a:lnTo>
                    <a:pt x="84" y="130"/>
                  </a:lnTo>
                  <a:lnTo>
                    <a:pt x="74" y="134"/>
                  </a:lnTo>
                  <a:lnTo>
                    <a:pt x="66" y="140"/>
                  </a:lnTo>
                  <a:lnTo>
                    <a:pt x="60" y="14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62"/>
                  </a:lnTo>
                  <a:lnTo>
                    <a:pt x="62" y="168"/>
                  </a:lnTo>
                  <a:lnTo>
                    <a:pt x="66" y="172"/>
                  </a:lnTo>
                  <a:lnTo>
                    <a:pt x="70" y="176"/>
                  </a:lnTo>
                  <a:lnTo>
                    <a:pt x="78" y="178"/>
                  </a:lnTo>
                  <a:lnTo>
                    <a:pt x="84" y="180"/>
                  </a:lnTo>
                  <a:lnTo>
                    <a:pt x="100" y="178"/>
                  </a:lnTo>
                  <a:lnTo>
                    <a:pt x="114" y="174"/>
                  </a:lnTo>
                  <a:lnTo>
                    <a:pt x="122" y="170"/>
                  </a:lnTo>
                  <a:lnTo>
                    <a:pt x="128" y="164"/>
                  </a:lnTo>
                  <a:lnTo>
                    <a:pt x="134" y="158"/>
                  </a:lnTo>
                  <a:lnTo>
                    <a:pt x="138" y="152"/>
                  </a:lnTo>
                  <a:lnTo>
                    <a:pt x="140" y="144"/>
                  </a:lnTo>
                  <a:lnTo>
                    <a:pt x="140" y="134"/>
                  </a:lnTo>
                  <a:lnTo>
                    <a:pt x="140" y="126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15" name="Freeform 103"/>
            <p:cNvSpPr>
              <a:spLocks noChangeAspect="1" noEditPoints="1"/>
            </p:cNvSpPr>
            <p:nvPr userDrawn="1"/>
          </p:nvSpPr>
          <p:spPr bwMode="gray">
            <a:xfrm>
              <a:off x="4402" y="3735"/>
              <a:ext cx="58" cy="56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14" y="12"/>
                </a:cxn>
                <a:cxn ang="0">
                  <a:pos x="30" y="4"/>
                </a:cxn>
                <a:cxn ang="0">
                  <a:pos x="38" y="6"/>
                </a:cxn>
                <a:cxn ang="0">
                  <a:pos x="52" y="18"/>
                </a:cxn>
                <a:cxn ang="0">
                  <a:pos x="54" y="28"/>
                </a:cxn>
                <a:cxn ang="0">
                  <a:pos x="46" y="46"/>
                </a:cxn>
                <a:cxn ang="0">
                  <a:pos x="30" y="52"/>
                </a:cxn>
                <a:cxn ang="0">
                  <a:pos x="20" y="50"/>
                </a:cxn>
                <a:cxn ang="0">
                  <a:pos x="8" y="38"/>
                </a:cxn>
                <a:cxn ang="0">
                  <a:pos x="6" y="28"/>
                </a:cxn>
                <a:cxn ang="0">
                  <a:pos x="30" y="56"/>
                </a:cxn>
                <a:cxn ang="0">
                  <a:pos x="50" y="48"/>
                </a:cxn>
                <a:cxn ang="0">
                  <a:pos x="58" y="34"/>
                </a:cxn>
                <a:cxn ang="0">
                  <a:pos x="58" y="28"/>
                </a:cxn>
                <a:cxn ang="0">
                  <a:pos x="56" y="16"/>
                </a:cxn>
                <a:cxn ang="0">
                  <a:pos x="42" y="2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2" y="22"/>
                </a:cxn>
                <a:cxn ang="0">
                  <a:pos x="0" y="28"/>
                </a:cxn>
                <a:cxn ang="0">
                  <a:pos x="4" y="40"/>
                </a:cxn>
                <a:cxn ang="0">
                  <a:pos x="18" y="54"/>
                </a:cxn>
                <a:cxn ang="0">
                  <a:pos x="30" y="56"/>
                </a:cxn>
                <a:cxn ang="0">
                  <a:pos x="30" y="30"/>
                </a:cxn>
                <a:cxn ang="0">
                  <a:pos x="44" y="44"/>
                </a:cxn>
                <a:cxn ang="0">
                  <a:pos x="34" y="30"/>
                </a:cxn>
                <a:cxn ang="0">
                  <a:pos x="42" y="24"/>
                </a:cxn>
                <a:cxn ang="0">
                  <a:pos x="44" y="22"/>
                </a:cxn>
                <a:cxn ang="0">
                  <a:pos x="40" y="14"/>
                </a:cxn>
                <a:cxn ang="0">
                  <a:pos x="32" y="12"/>
                </a:cxn>
                <a:cxn ang="0">
                  <a:pos x="18" y="44"/>
                </a:cxn>
                <a:cxn ang="0">
                  <a:pos x="24" y="30"/>
                </a:cxn>
                <a:cxn ang="0">
                  <a:pos x="24" y="16"/>
                </a:cxn>
                <a:cxn ang="0">
                  <a:pos x="30" y="16"/>
                </a:cxn>
                <a:cxn ang="0">
                  <a:pos x="38" y="18"/>
                </a:cxn>
                <a:cxn ang="0">
                  <a:pos x="38" y="20"/>
                </a:cxn>
                <a:cxn ang="0">
                  <a:pos x="36" y="26"/>
                </a:cxn>
                <a:cxn ang="0">
                  <a:pos x="24" y="26"/>
                </a:cxn>
              </a:cxnLst>
              <a:rect l="0" t="0" r="r" b="b"/>
              <a:pathLst>
                <a:path w="58" h="56">
                  <a:moveTo>
                    <a:pt x="6" y="28"/>
                  </a:moveTo>
                  <a:lnTo>
                    <a:pt x="6" y="28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6" y="12"/>
                  </a:lnTo>
                  <a:lnTo>
                    <a:pt x="52" y="18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2" y="38"/>
                  </a:lnTo>
                  <a:lnTo>
                    <a:pt x="46" y="46"/>
                  </a:lnTo>
                  <a:lnTo>
                    <a:pt x="38" y="50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0" y="50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6" y="28"/>
                  </a:lnTo>
                  <a:close/>
                  <a:moveTo>
                    <a:pt x="30" y="56"/>
                  </a:moveTo>
                  <a:lnTo>
                    <a:pt x="30" y="56"/>
                  </a:lnTo>
                  <a:lnTo>
                    <a:pt x="42" y="54"/>
                  </a:lnTo>
                  <a:lnTo>
                    <a:pt x="50" y="48"/>
                  </a:lnTo>
                  <a:lnTo>
                    <a:pt x="56" y="40"/>
                  </a:lnTo>
                  <a:lnTo>
                    <a:pt x="58" y="34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8" y="22"/>
                  </a:lnTo>
                  <a:lnTo>
                    <a:pt x="56" y="16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4" y="40"/>
                  </a:lnTo>
                  <a:lnTo>
                    <a:pt x="10" y="48"/>
                  </a:lnTo>
                  <a:lnTo>
                    <a:pt x="18" y="54"/>
                  </a:lnTo>
                  <a:lnTo>
                    <a:pt x="30" y="56"/>
                  </a:lnTo>
                  <a:lnTo>
                    <a:pt x="30" y="56"/>
                  </a:lnTo>
                  <a:close/>
                  <a:moveTo>
                    <a:pt x="24" y="30"/>
                  </a:moveTo>
                  <a:lnTo>
                    <a:pt x="30" y="30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2" y="12"/>
                  </a:lnTo>
                  <a:lnTo>
                    <a:pt x="18" y="12"/>
                  </a:lnTo>
                  <a:lnTo>
                    <a:pt x="18" y="44"/>
                  </a:lnTo>
                  <a:lnTo>
                    <a:pt x="24" y="44"/>
                  </a:lnTo>
                  <a:lnTo>
                    <a:pt x="24" y="30"/>
                  </a:lnTo>
                  <a:close/>
                  <a:moveTo>
                    <a:pt x="24" y="26"/>
                  </a:moveTo>
                  <a:lnTo>
                    <a:pt x="24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0" y="26"/>
                  </a:lnTo>
                  <a:lnTo>
                    <a:pt x="24" y="26"/>
                  </a:lnTo>
                  <a:close/>
                </a:path>
              </a:pathLst>
            </a:custGeom>
            <a:solidFill>
              <a:srgbClr val="0065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2" r:id="rId2"/>
    <p:sldLayoutId id="2147483677" r:id="rId3"/>
    <p:sldLayoutId id="2147483945" r:id="rId4"/>
    <p:sldLayoutId id="2147483681" r:id="rId5"/>
    <p:sldLayoutId id="2147483679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5" r:id="rId15"/>
    <p:sldLayoutId id="2147483954" r:id="rId16"/>
    <p:sldLayoutId id="2147483682" r:id="rId17"/>
  </p:sldLayoutIdLst>
  <p:transition/>
  <p:timing>
    <p:tnLst>
      <p:par>
        <p:cTn id="1" dur="indefinite" restart="never" nodeType="tmRoot"/>
      </p:par>
    </p:tnLst>
  </p:timing>
  <p:hf sldNum="0" hdr="0" ftr="0"/>
  <p:txStyles>
    <p:titleStyle>
      <a:lvl1pPr marL="0" marR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200" b="1" dirty="0" smtClean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4306" marR="0" indent="-274306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rgbClr val="00529B"/>
        </a:buClr>
        <a:buSzPct val="90000"/>
        <a:buFont typeface="Wingdings" panose="05000000000000000000" pitchFamily="2" charset="2"/>
        <a:buChar char="§"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4864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tabLst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8016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4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4592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954115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411293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868471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325648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2" pos="7391" userDrawn="1">
          <p15:clr>
            <a:srgbClr val="5ACBF0"/>
          </p15:clr>
        </p15:guide>
        <p15:guide id="3" pos="290" userDrawn="1">
          <p15:clr>
            <a:srgbClr val="5ACBF0"/>
          </p15:clr>
        </p15:guide>
        <p15:guide id="15" orient="horz" pos="4109" userDrawn="1">
          <p15:clr>
            <a:srgbClr val="5ACBF0"/>
          </p15:clr>
        </p15:guide>
        <p15:guide id="18" orient="horz" pos="3704" userDrawn="1">
          <p15:clr>
            <a:srgbClr val="5ACBF0"/>
          </p15:clr>
        </p15:guide>
        <p15:guide id="19" orient="horz" pos="4057" userDrawn="1">
          <p15:clr>
            <a:srgbClr val="5ACBF0"/>
          </p15:clr>
        </p15:guide>
        <p15:guide id="21" orient="horz" pos="722" userDrawn="1">
          <p15:clr>
            <a:srgbClr val="5ACBF0"/>
          </p15:clr>
        </p15:guide>
        <p15:guide id="23" orient="horz" pos="837" userDrawn="1">
          <p15:clr>
            <a:srgbClr val="5ACBF0"/>
          </p15:clr>
        </p15:guide>
        <p15:guide id="26" pos="3929" userDrawn="1">
          <p15:clr>
            <a:srgbClr val="5ACBF0"/>
          </p15:clr>
        </p15:guide>
        <p15:guide id="27" pos="375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2"/>
          <p:cNvSpPr txBox="1">
            <a:spLocks/>
          </p:cNvSpPr>
          <p:nvPr/>
        </p:nvSpPr>
        <p:spPr bwMode="gray">
          <a:xfrm>
            <a:off x="460375" y="6248091"/>
            <a:ext cx="3066947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  <p:sp>
        <p:nvSpPr>
          <p:cNvPr id="16" name="Rectangle 53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1"/>
            <a:ext cx="10794066" cy="871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 bwMode="gray">
          <a:xfrm>
            <a:off x="460375" y="1325564"/>
            <a:ext cx="11272838" cy="4660900"/>
          </a:xfrm>
          <a:prstGeom prst="rect">
            <a:avLst/>
          </a:prstGeom>
        </p:spPr>
        <p:txBody>
          <a:bodyPr vert="horz" lIns="0" tIns="0" rIns="4572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ontent slide rule-01.png"/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4" y="919743"/>
            <a:ext cx="11753516" cy="82296"/>
          </a:xfrm>
          <a:prstGeom prst="rect">
            <a:avLst/>
          </a:prstGeom>
        </p:spPr>
      </p:pic>
      <p:grpSp>
        <p:nvGrpSpPr>
          <p:cNvPr id="19" name="Group 11"/>
          <p:cNvGrpSpPr>
            <a:grpSpLocks noChangeAspect="1"/>
          </p:cNvGrpSpPr>
          <p:nvPr/>
        </p:nvGrpSpPr>
        <p:grpSpPr bwMode="auto">
          <a:xfrm>
            <a:off x="10312064" y="6166288"/>
            <a:ext cx="1417320" cy="318174"/>
            <a:chOff x="3020" y="3469"/>
            <a:chExt cx="1440" cy="326"/>
          </a:xfrm>
          <a:solidFill>
            <a:srgbClr val="00529B"/>
          </a:solidFill>
        </p:grpSpPr>
        <p:sp>
          <p:nvSpPr>
            <p:cNvPr id="20" name="Freeform 12"/>
            <p:cNvSpPr>
              <a:spLocks noChangeAspect="1"/>
            </p:cNvSpPr>
            <p:nvPr/>
          </p:nvSpPr>
          <p:spPr bwMode="black">
            <a:xfrm>
              <a:off x="4322" y="3575"/>
              <a:ext cx="132" cy="212"/>
            </a:xfrm>
            <a:custGeom>
              <a:avLst/>
              <a:gdLst>
                <a:gd name="T0" fmla="*/ 132 w 132"/>
                <a:gd name="T1" fmla="*/ 0 h 212"/>
                <a:gd name="T2" fmla="*/ 128 w 132"/>
                <a:gd name="T3" fmla="*/ 50 h 212"/>
                <a:gd name="T4" fmla="*/ 106 w 132"/>
                <a:gd name="T5" fmla="*/ 50 h 212"/>
                <a:gd name="T6" fmla="*/ 106 w 132"/>
                <a:gd name="T7" fmla="*/ 50 h 212"/>
                <a:gd name="T8" fmla="*/ 96 w 132"/>
                <a:gd name="T9" fmla="*/ 50 h 212"/>
                <a:gd name="T10" fmla="*/ 86 w 132"/>
                <a:gd name="T11" fmla="*/ 54 h 212"/>
                <a:gd name="T12" fmla="*/ 78 w 132"/>
                <a:gd name="T13" fmla="*/ 60 h 212"/>
                <a:gd name="T14" fmla="*/ 70 w 132"/>
                <a:gd name="T15" fmla="*/ 66 h 212"/>
                <a:gd name="T16" fmla="*/ 64 w 132"/>
                <a:gd name="T17" fmla="*/ 74 h 212"/>
                <a:gd name="T18" fmla="*/ 60 w 132"/>
                <a:gd name="T19" fmla="*/ 82 h 212"/>
                <a:gd name="T20" fmla="*/ 58 w 132"/>
                <a:gd name="T21" fmla="*/ 92 h 212"/>
                <a:gd name="T22" fmla="*/ 58 w 132"/>
                <a:gd name="T23" fmla="*/ 100 h 212"/>
                <a:gd name="T24" fmla="*/ 58 w 132"/>
                <a:gd name="T25" fmla="*/ 212 h 212"/>
                <a:gd name="T26" fmla="*/ 0 w 132"/>
                <a:gd name="T27" fmla="*/ 212 h 212"/>
                <a:gd name="T28" fmla="*/ 0 w 132"/>
                <a:gd name="T29" fmla="*/ 0 h 212"/>
                <a:gd name="T30" fmla="*/ 54 w 132"/>
                <a:gd name="T31" fmla="*/ 0 h 212"/>
                <a:gd name="T32" fmla="*/ 56 w 132"/>
                <a:gd name="T33" fmla="*/ 26 h 212"/>
                <a:gd name="T34" fmla="*/ 56 w 132"/>
                <a:gd name="T35" fmla="*/ 26 h 212"/>
                <a:gd name="T36" fmla="*/ 66 w 132"/>
                <a:gd name="T37" fmla="*/ 14 h 212"/>
                <a:gd name="T38" fmla="*/ 78 w 132"/>
                <a:gd name="T39" fmla="*/ 6 h 212"/>
                <a:gd name="T40" fmla="*/ 94 w 132"/>
                <a:gd name="T41" fmla="*/ 2 h 212"/>
                <a:gd name="T42" fmla="*/ 112 w 132"/>
                <a:gd name="T43" fmla="*/ 0 h 212"/>
                <a:gd name="T44" fmla="*/ 132 w 132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2"/>
                <a:gd name="T70" fmla="*/ 0 h 212"/>
                <a:gd name="T71" fmla="*/ 132 w 132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2" h="212">
                  <a:moveTo>
                    <a:pt x="132" y="0"/>
                  </a:moveTo>
                  <a:lnTo>
                    <a:pt x="128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8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78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3"/>
            <p:cNvSpPr>
              <a:spLocks noChangeAspect="1"/>
            </p:cNvSpPr>
            <p:nvPr/>
          </p:nvSpPr>
          <p:spPr bwMode="black">
            <a:xfrm>
              <a:off x="3860" y="3569"/>
              <a:ext cx="194" cy="218"/>
            </a:xfrm>
            <a:custGeom>
              <a:avLst/>
              <a:gdLst>
                <a:gd name="T0" fmla="*/ 194 w 194"/>
                <a:gd name="T1" fmla="*/ 218 h 218"/>
                <a:gd name="T2" fmla="*/ 136 w 194"/>
                <a:gd name="T3" fmla="*/ 218 h 218"/>
                <a:gd name="T4" fmla="*/ 136 w 194"/>
                <a:gd name="T5" fmla="*/ 106 h 218"/>
                <a:gd name="T6" fmla="*/ 136 w 194"/>
                <a:gd name="T7" fmla="*/ 106 h 218"/>
                <a:gd name="T8" fmla="*/ 136 w 194"/>
                <a:gd name="T9" fmla="*/ 88 h 218"/>
                <a:gd name="T10" fmla="*/ 134 w 194"/>
                <a:gd name="T11" fmla="*/ 78 h 218"/>
                <a:gd name="T12" fmla="*/ 132 w 194"/>
                <a:gd name="T13" fmla="*/ 70 h 218"/>
                <a:gd name="T14" fmla="*/ 128 w 194"/>
                <a:gd name="T15" fmla="*/ 64 h 218"/>
                <a:gd name="T16" fmla="*/ 122 w 194"/>
                <a:gd name="T17" fmla="*/ 58 h 218"/>
                <a:gd name="T18" fmla="*/ 112 w 194"/>
                <a:gd name="T19" fmla="*/ 54 h 218"/>
                <a:gd name="T20" fmla="*/ 102 w 194"/>
                <a:gd name="T21" fmla="*/ 52 h 218"/>
                <a:gd name="T22" fmla="*/ 102 w 194"/>
                <a:gd name="T23" fmla="*/ 52 h 218"/>
                <a:gd name="T24" fmla="*/ 90 w 194"/>
                <a:gd name="T25" fmla="*/ 54 h 218"/>
                <a:gd name="T26" fmla="*/ 82 w 194"/>
                <a:gd name="T27" fmla="*/ 56 h 218"/>
                <a:gd name="T28" fmla="*/ 74 w 194"/>
                <a:gd name="T29" fmla="*/ 62 h 218"/>
                <a:gd name="T30" fmla="*/ 68 w 194"/>
                <a:gd name="T31" fmla="*/ 68 h 218"/>
                <a:gd name="T32" fmla="*/ 62 w 194"/>
                <a:gd name="T33" fmla="*/ 76 h 218"/>
                <a:gd name="T34" fmla="*/ 60 w 194"/>
                <a:gd name="T35" fmla="*/ 84 h 218"/>
                <a:gd name="T36" fmla="*/ 58 w 194"/>
                <a:gd name="T37" fmla="*/ 92 h 218"/>
                <a:gd name="T38" fmla="*/ 58 w 194"/>
                <a:gd name="T39" fmla="*/ 102 h 218"/>
                <a:gd name="T40" fmla="*/ 58 w 194"/>
                <a:gd name="T41" fmla="*/ 218 h 218"/>
                <a:gd name="T42" fmla="*/ 0 w 194"/>
                <a:gd name="T43" fmla="*/ 218 h 218"/>
                <a:gd name="T44" fmla="*/ 0 w 194"/>
                <a:gd name="T45" fmla="*/ 6 h 218"/>
                <a:gd name="T46" fmla="*/ 52 w 194"/>
                <a:gd name="T47" fmla="*/ 6 h 218"/>
                <a:gd name="T48" fmla="*/ 54 w 194"/>
                <a:gd name="T49" fmla="*/ 32 h 218"/>
                <a:gd name="T50" fmla="*/ 54 w 194"/>
                <a:gd name="T51" fmla="*/ 32 h 218"/>
                <a:gd name="T52" fmla="*/ 64 w 194"/>
                <a:gd name="T53" fmla="*/ 20 h 218"/>
                <a:gd name="T54" fmla="*/ 78 w 194"/>
                <a:gd name="T55" fmla="*/ 10 h 218"/>
                <a:gd name="T56" fmla="*/ 88 w 194"/>
                <a:gd name="T57" fmla="*/ 6 h 218"/>
                <a:gd name="T58" fmla="*/ 96 w 194"/>
                <a:gd name="T59" fmla="*/ 4 h 218"/>
                <a:gd name="T60" fmla="*/ 106 w 194"/>
                <a:gd name="T61" fmla="*/ 2 h 218"/>
                <a:gd name="T62" fmla="*/ 118 w 194"/>
                <a:gd name="T63" fmla="*/ 0 h 218"/>
                <a:gd name="T64" fmla="*/ 118 w 194"/>
                <a:gd name="T65" fmla="*/ 0 h 218"/>
                <a:gd name="T66" fmla="*/ 138 w 194"/>
                <a:gd name="T67" fmla="*/ 2 h 218"/>
                <a:gd name="T68" fmla="*/ 154 w 194"/>
                <a:gd name="T69" fmla="*/ 8 h 218"/>
                <a:gd name="T70" fmla="*/ 168 w 194"/>
                <a:gd name="T71" fmla="*/ 16 h 218"/>
                <a:gd name="T72" fmla="*/ 178 w 194"/>
                <a:gd name="T73" fmla="*/ 26 h 218"/>
                <a:gd name="T74" fmla="*/ 186 w 194"/>
                <a:gd name="T75" fmla="*/ 40 h 218"/>
                <a:gd name="T76" fmla="*/ 190 w 194"/>
                <a:gd name="T77" fmla="*/ 54 h 218"/>
                <a:gd name="T78" fmla="*/ 194 w 194"/>
                <a:gd name="T79" fmla="*/ 70 h 218"/>
                <a:gd name="T80" fmla="*/ 194 w 194"/>
                <a:gd name="T81" fmla="*/ 86 h 218"/>
                <a:gd name="T82" fmla="*/ 194 w 194"/>
                <a:gd name="T83" fmla="*/ 218 h 2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94"/>
                <a:gd name="T127" fmla="*/ 0 h 218"/>
                <a:gd name="T128" fmla="*/ 194 w 194"/>
                <a:gd name="T129" fmla="*/ 218 h 21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94" h="218">
                  <a:moveTo>
                    <a:pt x="194" y="218"/>
                  </a:moveTo>
                  <a:lnTo>
                    <a:pt x="136" y="218"/>
                  </a:lnTo>
                  <a:lnTo>
                    <a:pt x="136" y="106"/>
                  </a:lnTo>
                  <a:lnTo>
                    <a:pt x="136" y="88"/>
                  </a:lnTo>
                  <a:lnTo>
                    <a:pt x="134" y="78"/>
                  </a:lnTo>
                  <a:lnTo>
                    <a:pt x="132" y="70"/>
                  </a:lnTo>
                  <a:lnTo>
                    <a:pt x="128" y="64"/>
                  </a:lnTo>
                  <a:lnTo>
                    <a:pt x="122" y="58"/>
                  </a:lnTo>
                  <a:lnTo>
                    <a:pt x="112" y="54"/>
                  </a:lnTo>
                  <a:lnTo>
                    <a:pt x="102" y="52"/>
                  </a:lnTo>
                  <a:lnTo>
                    <a:pt x="90" y="54"/>
                  </a:lnTo>
                  <a:lnTo>
                    <a:pt x="82" y="56"/>
                  </a:lnTo>
                  <a:lnTo>
                    <a:pt x="74" y="62"/>
                  </a:lnTo>
                  <a:lnTo>
                    <a:pt x="68" y="68"/>
                  </a:lnTo>
                  <a:lnTo>
                    <a:pt x="62" y="76"/>
                  </a:lnTo>
                  <a:lnTo>
                    <a:pt x="60" y="84"/>
                  </a:lnTo>
                  <a:lnTo>
                    <a:pt x="58" y="92"/>
                  </a:lnTo>
                  <a:lnTo>
                    <a:pt x="58" y="102"/>
                  </a:lnTo>
                  <a:lnTo>
                    <a:pt x="58" y="218"/>
                  </a:lnTo>
                  <a:lnTo>
                    <a:pt x="0" y="218"/>
                  </a:lnTo>
                  <a:lnTo>
                    <a:pt x="0" y="6"/>
                  </a:lnTo>
                  <a:lnTo>
                    <a:pt x="52" y="6"/>
                  </a:lnTo>
                  <a:lnTo>
                    <a:pt x="54" y="32"/>
                  </a:lnTo>
                  <a:lnTo>
                    <a:pt x="64" y="20"/>
                  </a:lnTo>
                  <a:lnTo>
                    <a:pt x="78" y="10"/>
                  </a:lnTo>
                  <a:lnTo>
                    <a:pt x="88" y="6"/>
                  </a:lnTo>
                  <a:lnTo>
                    <a:pt x="96" y="4"/>
                  </a:lnTo>
                  <a:lnTo>
                    <a:pt x="106" y="2"/>
                  </a:lnTo>
                  <a:lnTo>
                    <a:pt x="118" y="0"/>
                  </a:lnTo>
                  <a:lnTo>
                    <a:pt x="138" y="2"/>
                  </a:lnTo>
                  <a:lnTo>
                    <a:pt x="154" y="8"/>
                  </a:lnTo>
                  <a:lnTo>
                    <a:pt x="168" y="16"/>
                  </a:lnTo>
                  <a:lnTo>
                    <a:pt x="178" y="26"/>
                  </a:lnTo>
                  <a:lnTo>
                    <a:pt x="186" y="40"/>
                  </a:lnTo>
                  <a:lnTo>
                    <a:pt x="190" y="54"/>
                  </a:lnTo>
                  <a:lnTo>
                    <a:pt x="194" y="70"/>
                  </a:lnTo>
                  <a:lnTo>
                    <a:pt x="194" y="86"/>
                  </a:lnTo>
                  <a:lnTo>
                    <a:pt x="194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4"/>
            <p:cNvSpPr>
              <a:spLocks noChangeAspect="1"/>
            </p:cNvSpPr>
            <p:nvPr/>
          </p:nvSpPr>
          <p:spPr bwMode="black">
            <a:xfrm>
              <a:off x="3720" y="3515"/>
              <a:ext cx="114" cy="276"/>
            </a:xfrm>
            <a:custGeom>
              <a:avLst/>
              <a:gdLst>
                <a:gd name="T0" fmla="*/ 114 w 114"/>
                <a:gd name="T1" fmla="*/ 224 h 276"/>
                <a:gd name="T2" fmla="*/ 110 w 114"/>
                <a:gd name="T3" fmla="*/ 272 h 276"/>
                <a:gd name="T4" fmla="*/ 110 w 114"/>
                <a:gd name="T5" fmla="*/ 272 h 276"/>
                <a:gd name="T6" fmla="*/ 90 w 114"/>
                <a:gd name="T7" fmla="*/ 276 h 276"/>
                <a:gd name="T8" fmla="*/ 70 w 114"/>
                <a:gd name="T9" fmla="*/ 276 h 276"/>
                <a:gd name="T10" fmla="*/ 70 w 114"/>
                <a:gd name="T11" fmla="*/ 276 h 276"/>
                <a:gd name="T12" fmla="*/ 50 w 114"/>
                <a:gd name="T13" fmla="*/ 276 h 276"/>
                <a:gd name="T14" fmla="*/ 36 w 114"/>
                <a:gd name="T15" fmla="*/ 272 h 276"/>
                <a:gd name="T16" fmla="*/ 24 w 114"/>
                <a:gd name="T17" fmla="*/ 266 h 276"/>
                <a:gd name="T18" fmla="*/ 14 w 114"/>
                <a:gd name="T19" fmla="*/ 258 h 276"/>
                <a:gd name="T20" fmla="*/ 8 w 114"/>
                <a:gd name="T21" fmla="*/ 248 h 276"/>
                <a:gd name="T22" fmla="*/ 2 w 114"/>
                <a:gd name="T23" fmla="*/ 234 h 276"/>
                <a:gd name="T24" fmla="*/ 0 w 114"/>
                <a:gd name="T25" fmla="*/ 220 h 276"/>
                <a:gd name="T26" fmla="*/ 0 w 114"/>
                <a:gd name="T27" fmla="*/ 202 h 276"/>
                <a:gd name="T28" fmla="*/ 0 w 114"/>
                <a:gd name="T29" fmla="*/ 0 h 276"/>
                <a:gd name="T30" fmla="*/ 58 w 114"/>
                <a:gd name="T31" fmla="*/ 0 h 276"/>
                <a:gd name="T32" fmla="*/ 58 w 114"/>
                <a:gd name="T33" fmla="*/ 60 h 276"/>
                <a:gd name="T34" fmla="*/ 114 w 114"/>
                <a:gd name="T35" fmla="*/ 60 h 276"/>
                <a:gd name="T36" fmla="*/ 110 w 114"/>
                <a:gd name="T37" fmla="*/ 110 h 276"/>
                <a:gd name="T38" fmla="*/ 58 w 114"/>
                <a:gd name="T39" fmla="*/ 110 h 276"/>
                <a:gd name="T40" fmla="*/ 58 w 114"/>
                <a:gd name="T41" fmla="*/ 198 h 276"/>
                <a:gd name="T42" fmla="*/ 58 w 114"/>
                <a:gd name="T43" fmla="*/ 198 h 276"/>
                <a:gd name="T44" fmla="*/ 58 w 114"/>
                <a:gd name="T45" fmla="*/ 210 h 276"/>
                <a:gd name="T46" fmla="*/ 62 w 114"/>
                <a:gd name="T47" fmla="*/ 220 h 276"/>
                <a:gd name="T48" fmla="*/ 66 w 114"/>
                <a:gd name="T49" fmla="*/ 224 h 276"/>
                <a:gd name="T50" fmla="*/ 70 w 114"/>
                <a:gd name="T51" fmla="*/ 226 h 276"/>
                <a:gd name="T52" fmla="*/ 84 w 114"/>
                <a:gd name="T53" fmla="*/ 228 h 276"/>
                <a:gd name="T54" fmla="*/ 84 w 114"/>
                <a:gd name="T55" fmla="*/ 228 h 276"/>
                <a:gd name="T56" fmla="*/ 98 w 114"/>
                <a:gd name="T57" fmla="*/ 228 h 276"/>
                <a:gd name="T58" fmla="*/ 114 w 114"/>
                <a:gd name="T59" fmla="*/ 224 h 276"/>
                <a:gd name="T60" fmla="*/ 114 w 114"/>
                <a:gd name="T61" fmla="*/ 224 h 27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4"/>
                <a:gd name="T94" fmla="*/ 0 h 276"/>
                <a:gd name="T95" fmla="*/ 114 w 114"/>
                <a:gd name="T96" fmla="*/ 276 h 27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4" h="276">
                  <a:moveTo>
                    <a:pt x="114" y="224"/>
                  </a:moveTo>
                  <a:lnTo>
                    <a:pt x="110" y="272"/>
                  </a:lnTo>
                  <a:lnTo>
                    <a:pt x="90" y="276"/>
                  </a:lnTo>
                  <a:lnTo>
                    <a:pt x="70" y="276"/>
                  </a:lnTo>
                  <a:lnTo>
                    <a:pt x="50" y="276"/>
                  </a:lnTo>
                  <a:lnTo>
                    <a:pt x="36" y="272"/>
                  </a:lnTo>
                  <a:lnTo>
                    <a:pt x="24" y="266"/>
                  </a:lnTo>
                  <a:lnTo>
                    <a:pt x="14" y="258"/>
                  </a:lnTo>
                  <a:lnTo>
                    <a:pt x="8" y="248"/>
                  </a:lnTo>
                  <a:lnTo>
                    <a:pt x="2" y="234"/>
                  </a:lnTo>
                  <a:lnTo>
                    <a:pt x="0" y="220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60"/>
                  </a:lnTo>
                  <a:lnTo>
                    <a:pt x="114" y="60"/>
                  </a:lnTo>
                  <a:lnTo>
                    <a:pt x="110" y="110"/>
                  </a:lnTo>
                  <a:lnTo>
                    <a:pt x="58" y="110"/>
                  </a:lnTo>
                  <a:lnTo>
                    <a:pt x="58" y="198"/>
                  </a:lnTo>
                  <a:lnTo>
                    <a:pt x="58" y="210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70" y="226"/>
                  </a:lnTo>
                  <a:lnTo>
                    <a:pt x="84" y="228"/>
                  </a:lnTo>
                  <a:lnTo>
                    <a:pt x="98" y="228"/>
                  </a:lnTo>
                  <a:lnTo>
                    <a:pt x="114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5"/>
            <p:cNvSpPr>
              <a:spLocks noChangeAspect="1"/>
            </p:cNvSpPr>
            <p:nvPr/>
          </p:nvSpPr>
          <p:spPr bwMode="black">
            <a:xfrm>
              <a:off x="3574" y="3575"/>
              <a:ext cx="126" cy="212"/>
            </a:xfrm>
            <a:custGeom>
              <a:avLst/>
              <a:gdLst>
                <a:gd name="T0" fmla="*/ 126 w 126"/>
                <a:gd name="T1" fmla="*/ 0 h 212"/>
                <a:gd name="T2" fmla="*/ 122 w 126"/>
                <a:gd name="T3" fmla="*/ 50 h 212"/>
                <a:gd name="T4" fmla="*/ 106 w 126"/>
                <a:gd name="T5" fmla="*/ 50 h 212"/>
                <a:gd name="T6" fmla="*/ 106 w 126"/>
                <a:gd name="T7" fmla="*/ 50 h 212"/>
                <a:gd name="T8" fmla="*/ 96 w 126"/>
                <a:gd name="T9" fmla="*/ 50 h 212"/>
                <a:gd name="T10" fmla="*/ 86 w 126"/>
                <a:gd name="T11" fmla="*/ 54 h 212"/>
                <a:gd name="T12" fmla="*/ 76 w 126"/>
                <a:gd name="T13" fmla="*/ 60 h 212"/>
                <a:gd name="T14" fmla="*/ 70 w 126"/>
                <a:gd name="T15" fmla="*/ 66 h 212"/>
                <a:gd name="T16" fmla="*/ 64 w 126"/>
                <a:gd name="T17" fmla="*/ 74 h 212"/>
                <a:gd name="T18" fmla="*/ 60 w 126"/>
                <a:gd name="T19" fmla="*/ 82 h 212"/>
                <a:gd name="T20" fmla="*/ 58 w 126"/>
                <a:gd name="T21" fmla="*/ 92 h 212"/>
                <a:gd name="T22" fmla="*/ 58 w 126"/>
                <a:gd name="T23" fmla="*/ 100 h 212"/>
                <a:gd name="T24" fmla="*/ 58 w 126"/>
                <a:gd name="T25" fmla="*/ 212 h 212"/>
                <a:gd name="T26" fmla="*/ 0 w 126"/>
                <a:gd name="T27" fmla="*/ 212 h 212"/>
                <a:gd name="T28" fmla="*/ 0 w 126"/>
                <a:gd name="T29" fmla="*/ 0 h 212"/>
                <a:gd name="T30" fmla="*/ 54 w 126"/>
                <a:gd name="T31" fmla="*/ 0 h 212"/>
                <a:gd name="T32" fmla="*/ 56 w 126"/>
                <a:gd name="T33" fmla="*/ 26 h 212"/>
                <a:gd name="T34" fmla="*/ 56 w 126"/>
                <a:gd name="T35" fmla="*/ 26 h 212"/>
                <a:gd name="T36" fmla="*/ 66 w 126"/>
                <a:gd name="T37" fmla="*/ 14 h 212"/>
                <a:gd name="T38" fmla="*/ 80 w 126"/>
                <a:gd name="T39" fmla="*/ 6 h 212"/>
                <a:gd name="T40" fmla="*/ 94 w 126"/>
                <a:gd name="T41" fmla="*/ 2 h 212"/>
                <a:gd name="T42" fmla="*/ 112 w 126"/>
                <a:gd name="T43" fmla="*/ 0 h 212"/>
                <a:gd name="T44" fmla="*/ 126 w 126"/>
                <a:gd name="T45" fmla="*/ 0 h 2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6"/>
                <a:gd name="T70" fmla="*/ 0 h 212"/>
                <a:gd name="T71" fmla="*/ 126 w 126"/>
                <a:gd name="T72" fmla="*/ 212 h 2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6" h="212">
                  <a:moveTo>
                    <a:pt x="126" y="0"/>
                  </a:moveTo>
                  <a:lnTo>
                    <a:pt x="122" y="50"/>
                  </a:lnTo>
                  <a:lnTo>
                    <a:pt x="106" y="50"/>
                  </a:lnTo>
                  <a:lnTo>
                    <a:pt x="96" y="50"/>
                  </a:lnTo>
                  <a:lnTo>
                    <a:pt x="86" y="54"/>
                  </a:lnTo>
                  <a:lnTo>
                    <a:pt x="76" y="60"/>
                  </a:lnTo>
                  <a:lnTo>
                    <a:pt x="70" y="66"/>
                  </a:lnTo>
                  <a:lnTo>
                    <a:pt x="64" y="74"/>
                  </a:lnTo>
                  <a:lnTo>
                    <a:pt x="60" y="82"/>
                  </a:lnTo>
                  <a:lnTo>
                    <a:pt x="58" y="92"/>
                  </a:lnTo>
                  <a:lnTo>
                    <a:pt x="58" y="100"/>
                  </a:lnTo>
                  <a:lnTo>
                    <a:pt x="58" y="212"/>
                  </a:lnTo>
                  <a:lnTo>
                    <a:pt x="0" y="2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26"/>
                  </a:lnTo>
                  <a:lnTo>
                    <a:pt x="66" y="14"/>
                  </a:lnTo>
                  <a:lnTo>
                    <a:pt x="80" y="6"/>
                  </a:lnTo>
                  <a:lnTo>
                    <a:pt x="94" y="2"/>
                  </a:lnTo>
                  <a:lnTo>
                    <a:pt x="112" y="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6"/>
            <p:cNvSpPr>
              <a:spLocks noChangeAspect="1"/>
            </p:cNvSpPr>
            <p:nvPr/>
          </p:nvSpPr>
          <p:spPr bwMode="black">
            <a:xfrm>
              <a:off x="3020" y="3469"/>
              <a:ext cx="294" cy="326"/>
            </a:xfrm>
            <a:custGeom>
              <a:avLst/>
              <a:gdLst>
                <a:gd name="T0" fmla="*/ 294 w 294"/>
                <a:gd name="T1" fmla="*/ 296 h 326"/>
                <a:gd name="T2" fmla="*/ 234 w 294"/>
                <a:gd name="T3" fmla="*/ 320 h 326"/>
                <a:gd name="T4" fmla="*/ 202 w 294"/>
                <a:gd name="T5" fmla="*/ 326 h 326"/>
                <a:gd name="T6" fmla="*/ 164 w 294"/>
                <a:gd name="T7" fmla="*/ 326 h 326"/>
                <a:gd name="T8" fmla="*/ 148 w 294"/>
                <a:gd name="T9" fmla="*/ 326 h 326"/>
                <a:gd name="T10" fmla="*/ 114 w 294"/>
                <a:gd name="T11" fmla="*/ 320 h 326"/>
                <a:gd name="T12" fmla="*/ 84 w 294"/>
                <a:gd name="T13" fmla="*/ 308 h 326"/>
                <a:gd name="T14" fmla="*/ 58 w 294"/>
                <a:gd name="T15" fmla="*/ 292 h 326"/>
                <a:gd name="T16" fmla="*/ 36 w 294"/>
                <a:gd name="T17" fmla="*/ 272 h 326"/>
                <a:gd name="T18" fmla="*/ 20 w 294"/>
                <a:gd name="T19" fmla="*/ 246 h 326"/>
                <a:gd name="T20" fmla="*/ 8 w 294"/>
                <a:gd name="T21" fmla="*/ 216 h 326"/>
                <a:gd name="T22" fmla="*/ 2 w 294"/>
                <a:gd name="T23" fmla="*/ 182 h 326"/>
                <a:gd name="T24" fmla="*/ 0 w 294"/>
                <a:gd name="T25" fmla="*/ 164 h 326"/>
                <a:gd name="T26" fmla="*/ 4 w 294"/>
                <a:gd name="T27" fmla="*/ 128 h 326"/>
                <a:gd name="T28" fmla="*/ 12 w 294"/>
                <a:gd name="T29" fmla="*/ 96 h 326"/>
                <a:gd name="T30" fmla="*/ 28 w 294"/>
                <a:gd name="T31" fmla="*/ 68 h 326"/>
                <a:gd name="T32" fmla="*/ 48 w 294"/>
                <a:gd name="T33" fmla="*/ 44 h 326"/>
                <a:gd name="T34" fmla="*/ 72 w 294"/>
                <a:gd name="T35" fmla="*/ 26 h 326"/>
                <a:gd name="T36" fmla="*/ 100 w 294"/>
                <a:gd name="T37" fmla="*/ 12 h 326"/>
                <a:gd name="T38" fmla="*/ 130 w 294"/>
                <a:gd name="T39" fmla="*/ 2 h 326"/>
                <a:gd name="T40" fmla="*/ 164 w 294"/>
                <a:gd name="T41" fmla="*/ 0 h 326"/>
                <a:gd name="T42" fmla="*/ 182 w 294"/>
                <a:gd name="T43" fmla="*/ 0 h 326"/>
                <a:gd name="T44" fmla="*/ 216 w 294"/>
                <a:gd name="T45" fmla="*/ 4 h 326"/>
                <a:gd name="T46" fmla="*/ 248 w 294"/>
                <a:gd name="T47" fmla="*/ 14 h 326"/>
                <a:gd name="T48" fmla="*/ 276 w 294"/>
                <a:gd name="T49" fmla="*/ 30 h 326"/>
                <a:gd name="T50" fmla="*/ 250 w 294"/>
                <a:gd name="T51" fmla="*/ 82 h 326"/>
                <a:gd name="T52" fmla="*/ 232 w 294"/>
                <a:gd name="T53" fmla="*/ 70 h 326"/>
                <a:gd name="T54" fmla="*/ 188 w 294"/>
                <a:gd name="T55" fmla="*/ 56 h 326"/>
                <a:gd name="T56" fmla="*/ 162 w 294"/>
                <a:gd name="T57" fmla="*/ 56 h 326"/>
                <a:gd name="T58" fmla="*/ 122 w 294"/>
                <a:gd name="T59" fmla="*/ 64 h 326"/>
                <a:gd name="T60" fmla="*/ 90 w 294"/>
                <a:gd name="T61" fmla="*/ 86 h 326"/>
                <a:gd name="T62" fmla="*/ 72 w 294"/>
                <a:gd name="T63" fmla="*/ 120 h 326"/>
                <a:gd name="T64" fmla="*/ 64 w 294"/>
                <a:gd name="T65" fmla="*/ 160 h 326"/>
                <a:gd name="T66" fmla="*/ 66 w 294"/>
                <a:gd name="T67" fmla="*/ 184 h 326"/>
                <a:gd name="T68" fmla="*/ 80 w 294"/>
                <a:gd name="T69" fmla="*/ 224 h 326"/>
                <a:gd name="T70" fmla="*/ 106 w 294"/>
                <a:gd name="T71" fmla="*/ 254 h 326"/>
                <a:gd name="T72" fmla="*/ 144 w 294"/>
                <a:gd name="T73" fmla="*/ 270 h 326"/>
                <a:gd name="T74" fmla="*/ 166 w 294"/>
                <a:gd name="T75" fmla="*/ 272 h 326"/>
                <a:gd name="T76" fmla="*/ 204 w 294"/>
                <a:gd name="T77" fmla="*/ 270 h 326"/>
                <a:gd name="T78" fmla="*/ 234 w 294"/>
                <a:gd name="T79" fmla="*/ 260 h 326"/>
                <a:gd name="T80" fmla="*/ 170 w 294"/>
                <a:gd name="T81" fmla="*/ 194 h 326"/>
                <a:gd name="T82" fmla="*/ 294 w 294"/>
                <a:gd name="T83" fmla="*/ 140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26"/>
                <a:gd name="T128" fmla="*/ 294 w 294"/>
                <a:gd name="T129" fmla="*/ 326 h 32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26">
                  <a:moveTo>
                    <a:pt x="294" y="296"/>
                  </a:moveTo>
                  <a:lnTo>
                    <a:pt x="294" y="296"/>
                  </a:lnTo>
                  <a:lnTo>
                    <a:pt x="266" y="310"/>
                  </a:lnTo>
                  <a:lnTo>
                    <a:pt x="234" y="320"/>
                  </a:lnTo>
                  <a:lnTo>
                    <a:pt x="218" y="322"/>
                  </a:lnTo>
                  <a:lnTo>
                    <a:pt x="202" y="326"/>
                  </a:lnTo>
                  <a:lnTo>
                    <a:pt x="184" y="326"/>
                  </a:lnTo>
                  <a:lnTo>
                    <a:pt x="164" y="326"/>
                  </a:lnTo>
                  <a:lnTo>
                    <a:pt x="148" y="326"/>
                  </a:lnTo>
                  <a:lnTo>
                    <a:pt x="130" y="324"/>
                  </a:lnTo>
                  <a:lnTo>
                    <a:pt x="114" y="320"/>
                  </a:lnTo>
                  <a:lnTo>
                    <a:pt x="98" y="314"/>
                  </a:lnTo>
                  <a:lnTo>
                    <a:pt x="84" y="308"/>
                  </a:lnTo>
                  <a:lnTo>
                    <a:pt x="70" y="300"/>
                  </a:lnTo>
                  <a:lnTo>
                    <a:pt x="58" y="292"/>
                  </a:lnTo>
                  <a:lnTo>
                    <a:pt x="46" y="282"/>
                  </a:lnTo>
                  <a:lnTo>
                    <a:pt x="36" y="272"/>
                  </a:lnTo>
                  <a:lnTo>
                    <a:pt x="28" y="258"/>
                  </a:lnTo>
                  <a:lnTo>
                    <a:pt x="20" y="246"/>
                  </a:lnTo>
                  <a:lnTo>
                    <a:pt x="12" y="232"/>
                  </a:lnTo>
                  <a:lnTo>
                    <a:pt x="8" y="216"/>
                  </a:lnTo>
                  <a:lnTo>
                    <a:pt x="4" y="200"/>
                  </a:lnTo>
                  <a:lnTo>
                    <a:pt x="2" y="182"/>
                  </a:lnTo>
                  <a:lnTo>
                    <a:pt x="0" y="164"/>
                  </a:lnTo>
                  <a:lnTo>
                    <a:pt x="2" y="146"/>
                  </a:lnTo>
                  <a:lnTo>
                    <a:pt x="4" y="128"/>
                  </a:lnTo>
                  <a:lnTo>
                    <a:pt x="8" y="112"/>
                  </a:lnTo>
                  <a:lnTo>
                    <a:pt x="12" y="96"/>
                  </a:lnTo>
                  <a:lnTo>
                    <a:pt x="20" y="82"/>
                  </a:lnTo>
                  <a:lnTo>
                    <a:pt x="28" y="68"/>
                  </a:lnTo>
                  <a:lnTo>
                    <a:pt x="36" y="56"/>
                  </a:lnTo>
                  <a:lnTo>
                    <a:pt x="48" y="44"/>
                  </a:lnTo>
                  <a:lnTo>
                    <a:pt x="58" y="34"/>
                  </a:lnTo>
                  <a:lnTo>
                    <a:pt x="72" y="26"/>
                  </a:lnTo>
                  <a:lnTo>
                    <a:pt x="84" y="18"/>
                  </a:lnTo>
                  <a:lnTo>
                    <a:pt x="100" y="12"/>
                  </a:lnTo>
                  <a:lnTo>
                    <a:pt x="114" y="6"/>
                  </a:lnTo>
                  <a:lnTo>
                    <a:pt x="130" y="2"/>
                  </a:lnTo>
                  <a:lnTo>
                    <a:pt x="148" y="0"/>
                  </a:lnTo>
                  <a:lnTo>
                    <a:pt x="164" y="0"/>
                  </a:lnTo>
                  <a:lnTo>
                    <a:pt x="182" y="0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48" y="14"/>
                  </a:lnTo>
                  <a:lnTo>
                    <a:pt x="262" y="22"/>
                  </a:lnTo>
                  <a:lnTo>
                    <a:pt x="276" y="30"/>
                  </a:lnTo>
                  <a:lnTo>
                    <a:pt x="290" y="40"/>
                  </a:lnTo>
                  <a:lnTo>
                    <a:pt x="250" y="82"/>
                  </a:lnTo>
                  <a:lnTo>
                    <a:pt x="232" y="70"/>
                  </a:lnTo>
                  <a:lnTo>
                    <a:pt x="212" y="62"/>
                  </a:lnTo>
                  <a:lnTo>
                    <a:pt x="188" y="56"/>
                  </a:lnTo>
                  <a:lnTo>
                    <a:pt x="162" y="56"/>
                  </a:lnTo>
                  <a:lnTo>
                    <a:pt x="140" y="58"/>
                  </a:lnTo>
                  <a:lnTo>
                    <a:pt x="122" y="64"/>
                  </a:lnTo>
                  <a:lnTo>
                    <a:pt x="104" y="74"/>
                  </a:lnTo>
                  <a:lnTo>
                    <a:pt x="90" y="86"/>
                  </a:lnTo>
                  <a:lnTo>
                    <a:pt x="80" y="102"/>
                  </a:lnTo>
                  <a:lnTo>
                    <a:pt x="72" y="120"/>
                  </a:lnTo>
                  <a:lnTo>
                    <a:pt x="66" y="140"/>
                  </a:lnTo>
                  <a:lnTo>
                    <a:pt x="64" y="160"/>
                  </a:lnTo>
                  <a:lnTo>
                    <a:pt x="66" y="184"/>
                  </a:lnTo>
                  <a:lnTo>
                    <a:pt x="72" y="206"/>
                  </a:lnTo>
                  <a:lnTo>
                    <a:pt x="80" y="224"/>
                  </a:lnTo>
                  <a:lnTo>
                    <a:pt x="92" y="240"/>
                  </a:lnTo>
                  <a:lnTo>
                    <a:pt x="106" y="254"/>
                  </a:lnTo>
                  <a:lnTo>
                    <a:pt x="124" y="262"/>
                  </a:lnTo>
                  <a:lnTo>
                    <a:pt x="144" y="270"/>
                  </a:lnTo>
                  <a:lnTo>
                    <a:pt x="166" y="272"/>
                  </a:lnTo>
                  <a:lnTo>
                    <a:pt x="186" y="272"/>
                  </a:lnTo>
                  <a:lnTo>
                    <a:pt x="204" y="270"/>
                  </a:lnTo>
                  <a:lnTo>
                    <a:pt x="220" y="266"/>
                  </a:lnTo>
                  <a:lnTo>
                    <a:pt x="234" y="260"/>
                  </a:lnTo>
                  <a:lnTo>
                    <a:pt x="234" y="194"/>
                  </a:lnTo>
                  <a:lnTo>
                    <a:pt x="170" y="194"/>
                  </a:lnTo>
                  <a:lnTo>
                    <a:pt x="174" y="140"/>
                  </a:lnTo>
                  <a:lnTo>
                    <a:pt x="294" y="140"/>
                  </a:lnTo>
                  <a:lnTo>
                    <a:pt x="294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17"/>
            <p:cNvSpPr>
              <a:spLocks noChangeAspect="1" noEditPoints="1"/>
            </p:cNvSpPr>
            <p:nvPr/>
          </p:nvSpPr>
          <p:spPr bwMode="black">
            <a:xfrm>
              <a:off x="4080" y="3569"/>
              <a:ext cx="216" cy="224"/>
            </a:xfrm>
            <a:custGeom>
              <a:avLst/>
              <a:gdLst>
                <a:gd name="T0" fmla="*/ 58 w 216"/>
                <a:gd name="T1" fmla="*/ 132 h 224"/>
                <a:gd name="T2" fmla="*/ 60 w 216"/>
                <a:gd name="T3" fmla="*/ 142 h 224"/>
                <a:gd name="T4" fmla="*/ 70 w 216"/>
                <a:gd name="T5" fmla="*/ 158 h 224"/>
                <a:gd name="T6" fmla="*/ 84 w 216"/>
                <a:gd name="T7" fmla="*/ 170 h 224"/>
                <a:gd name="T8" fmla="*/ 102 w 216"/>
                <a:gd name="T9" fmla="*/ 176 h 224"/>
                <a:gd name="T10" fmla="*/ 112 w 216"/>
                <a:gd name="T11" fmla="*/ 176 h 224"/>
                <a:gd name="T12" fmla="*/ 144 w 216"/>
                <a:gd name="T13" fmla="*/ 172 h 224"/>
                <a:gd name="T14" fmla="*/ 170 w 216"/>
                <a:gd name="T15" fmla="*/ 150 h 224"/>
                <a:gd name="T16" fmla="*/ 208 w 216"/>
                <a:gd name="T17" fmla="*/ 180 h 224"/>
                <a:gd name="T18" fmla="*/ 188 w 216"/>
                <a:gd name="T19" fmla="*/ 200 h 224"/>
                <a:gd name="T20" fmla="*/ 164 w 216"/>
                <a:gd name="T21" fmla="*/ 214 h 224"/>
                <a:gd name="T22" fmla="*/ 140 w 216"/>
                <a:gd name="T23" fmla="*/ 222 h 224"/>
                <a:gd name="T24" fmla="*/ 112 w 216"/>
                <a:gd name="T25" fmla="*/ 224 h 224"/>
                <a:gd name="T26" fmla="*/ 90 w 216"/>
                <a:gd name="T27" fmla="*/ 222 h 224"/>
                <a:gd name="T28" fmla="*/ 50 w 216"/>
                <a:gd name="T29" fmla="*/ 206 h 224"/>
                <a:gd name="T30" fmla="*/ 20 w 216"/>
                <a:gd name="T31" fmla="*/ 178 h 224"/>
                <a:gd name="T32" fmla="*/ 2 w 216"/>
                <a:gd name="T33" fmla="*/ 136 h 224"/>
                <a:gd name="T34" fmla="*/ 0 w 216"/>
                <a:gd name="T35" fmla="*/ 112 h 224"/>
                <a:gd name="T36" fmla="*/ 8 w 216"/>
                <a:gd name="T37" fmla="*/ 66 h 224"/>
                <a:gd name="T38" fmla="*/ 32 w 216"/>
                <a:gd name="T39" fmla="*/ 32 h 224"/>
                <a:gd name="T40" fmla="*/ 68 w 216"/>
                <a:gd name="T41" fmla="*/ 8 h 224"/>
                <a:gd name="T42" fmla="*/ 110 w 216"/>
                <a:gd name="T43" fmla="*/ 0 h 224"/>
                <a:gd name="T44" fmla="*/ 134 w 216"/>
                <a:gd name="T45" fmla="*/ 2 h 224"/>
                <a:gd name="T46" fmla="*/ 174 w 216"/>
                <a:gd name="T47" fmla="*/ 18 h 224"/>
                <a:gd name="T48" fmla="*/ 200 w 216"/>
                <a:gd name="T49" fmla="*/ 46 h 224"/>
                <a:gd name="T50" fmla="*/ 214 w 216"/>
                <a:gd name="T51" fmla="*/ 90 h 224"/>
                <a:gd name="T52" fmla="*/ 216 w 216"/>
                <a:gd name="T53" fmla="*/ 132 h 224"/>
                <a:gd name="T54" fmla="*/ 158 w 216"/>
                <a:gd name="T55" fmla="*/ 88 h 224"/>
                <a:gd name="T56" fmla="*/ 154 w 216"/>
                <a:gd name="T57" fmla="*/ 70 h 224"/>
                <a:gd name="T58" fmla="*/ 144 w 216"/>
                <a:gd name="T59" fmla="*/ 56 h 224"/>
                <a:gd name="T60" fmla="*/ 128 w 216"/>
                <a:gd name="T61" fmla="*/ 48 h 224"/>
                <a:gd name="T62" fmla="*/ 108 w 216"/>
                <a:gd name="T63" fmla="*/ 46 h 224"/>
                <a:gd name="T64" fmla="*/ 98 w 216"/>
                <a:gd name="T65" fmla="*/ 46 h 224"/>
                <a:gd name="T66" fmla="*/ 82 w 216"/>
                <a:gd name="T67" fmla="*/ 52 h 224"/>
                <a:gd name="T68" fmla="*/ 68 w 216"/>
                <a:gd name="T69" fmla="*/ 64 h 224"/>
                <a:gd name="T70" fmla="*/ 60 w 216"/>
                <a:gd name="T71" fmla="*/ 80 h 224"/>
                <a:gd name="T72" fmla="*/ 158 w 216"/>
                <a:gd name="T73" fmla="*/ 88 h 2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6"/>
                <a:gd name="T112" fmla="*/ 0 h 224"/>
                <a:gd name="T113" fmla="*/ 216 w 216"/>
                <a:gd name="T114" fmla="*/ 224 h 2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6" h="224">
                  <a:moveTo>
                    <a:pt x="216" y="132"/>
                  </a:moveTo>
                  <a:lnTo>
                    <a:pt x="58" y="132"/>
                  </a:lnTo>
                  <a:lnTo>
                    <a:pt x="60" y="142"/>
                  </a:lnTo>
                  <a:lnTo>
                    <a:pt x="64" y="150"/>
                  </a:lnTo>
                  <a:lnTo>
                    <a:pt x="70" y="158"/>
                  </a:lnTo>
                  <a:lnTo>
                    <a:pt x="76" y="164"/>
                  </a:lnTo>
                  <a:lnTo>
                    <a:pt x="84" y="170"/>
                  </a:lnTo>
                  <a:lnTo>
                    <a:pt x="92" y="174"/>
                  </a:lnTo>
                  <a:lnTo>
                    <a:pt x="102" y="176"/>
                  </a:lnTo>
                  <a:lnTo>
                    <a:pt x="112" y="176"/>
                  </a:lnTo>
                  <a:lnTo>
                    <a:pt x="128" y="176"/>
                  </a:lnTo>
                  <a:lnTo>
                    <a:pt x="144" y="172"/>
                  </a:lnTo>
                  <a:lnTo>
                    <a:pt x="156" y="162"/>
                  </a:lnTo>
                  <a:lnTo>
                    <a:pt x="170" y="150"/>
                  </a:lnTo>
                  <a:lnTo>
                    <a:pt x="208" y="180"/>
                  </a:lnTo>
                  <a:lnTo>
                    <a:pt x="198" y="190"/>
                  </a:lnTo>
                  <a:lnTo>
                    <a:pt x="188" y="200"/>
                  </a:lnTo>
                  <a:lnTo>
                    <a:pt x="176" y="208"/>
                  </a:lnTo>
                  <a:lnTo>
                    <a:pt x="164" y="214"/>
                  </a:lnTo>
                  <a:lnTo>
                    <a:pt x="152" y="218"/>
                  </a:lnTo>
                  <a:lnTo>
                    <a:pt x="140" y="222"/>
                  </a:lnTo>
                  <a:lnTo>
                    <a:pt x="126" y="224"/>
                  </a:lnTo>
                  <a:lnTo>
                    <a:pt x="112" y="224"/>
                  </a:lnTo>
                  <a:lnTo>
                    <a:pt x="90" y="222"/>
                  </a:lnTo>
                  <a:lnTo>
                    <a:pt x="68" y="216"/>
                  </a:lnTo>
                  <a:lnTo>
                    <a:pt x="50" y="206"/>
                  </a:lnTo>
                  <a:lnTo>
                    <a:pt x="32" y="194"/>
                  </a:lnTo>
                  <a:lnTo>
                    <a:pt x="20" y="178"/>
                  </a:lnTo>
                  <a:lnTo>
                    <a:pt x="10" y="158"/>
                  </a:lnTo>
                  <a:lnTo>
                    <a:pt x="2" y="136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8" y="66"/>
                  </a:lnTo>
                  <a:lnTo>
                    <a:pt x="18" y="48"/>
                  </a:lnTo>
                  <a:lnTo>
                    <a:pt x="32" y="32"/>
                  </a:lnTo>
                  <a:lnTo>
                    <a:pt x="48" y="18"/>
                  </a:lnTo>
                  <a:lnTo>
                    <a:pt x="68" y="8"/>
                  </a:lnTo>
                  <a:lnTo>
                    <a:pt x="88" y="2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8"/>
                  </a:lnTo>
                  <a:lnTo>
                    <a:pt x="174" y="18"/>
                  </a:lnTo>
                  <a:lnTo>
                    <a:pt x="190" y="30"/>
                  </a:lnTo>
                  <a:lnTo>
                    <a:pt x="200" y="46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6" y="116"/>
                  </a:lnTo>
                  <a:lnTo>
                    <a:pt x="216" y="132"/>
                  </a:lnTo>
                  <a:close/>
                  <a:moveTo>
                    <a:pt x="158" y="88"/>
                  </a:moveTo>
                  <a:lnTo>
                    <a:pt x="158" y="88"/>
                  </a:lnTo>
                  <a:lnTo>
                    <a:pt x="158" y="78"/>
                  </a:lnTo>
                  <a:lnTo>
                    <a:pt x="154" y="70"/>
                  </a:lnTo>
                  <a:lnTo>
                    <a:pt x="150" y="62"/>
                  </a:lnTo>
                  <a:lnTo>
                    <a:pt x="144" y="56"/>
                  </a:lnTo>
                  <a:lnTo>
                    <a:pt x="136" y="52"/>
                  </a:lnTo>
                  <a:lnTo>
                    <a:pt x="128" y="48"/>
                  </a:lnTo>
                  <a:lnTo>
                    <a:pt x="120" y="46"/>
                  </a:lnTo>
                  <a:lnTo>
                    <a:pt x="108" y="46"/>
                  </a:lnTo>
                  <a:lnTo>
                    <a:pt x="98" y="46"/>
                  </a:lnTo>
                  <a:lnTo>
                    <a:pt x="90" y="48"/>
                  </a:lnTo>
                  <a:lnTo>
                    <a:pt x="82" y="52"/>
                  </a:lnTo>
                  <a:lnTo>
                    <a:pt x="74" y="58"/>
                  </a:lnTo>
                  <a:lnTo>
                    <a:pt x="68" y="64"/>
                  </a:lnTo>
                  <a:lnTo>
                    <a:pt x="64" y="72"/>
                  </a:lnTo>
                  <a:lnTo>
                    <a:pt x="60" y="80"/>
                  </a:lnTo>
                  <a:lnTo>
                    <a:pt x="58" y="88"/>
                  </a:lnTo>
                  <a:lnTo>
                    <a:pt x="158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8"/>
            <p:cNvSpPr>
              <a:spLocks noChangeAspect="1" noEditPoints="1"/>
            </p:cNvSpPr>
            <p:nvPr/>
          </p:nvSpPr>
          <p:spPr bwMode="black">
            <a:xfrm>
              <a:off x="3342" y="3569"/>
              <a:ext cx="196" cy="224"/>
            </a:xfrm>
            <a:custGeom>
              <a:avLst/>
              <a:gdLst>
                <a:gd name="T0" fmla="*/ 196 w 196"/>
                <a:gd name="T1" fmla="*/ 218 h 224"/>
                <a:gd name="T2" fmla="*/ 144 w 196"/>
                <a:gd name="T3" fmla="*/ 198 h 224"/>
                <a:gd name="T4" fmla="*/ 138 w 196"/>
                <a:gd name="T5" fmla="*/ 204 h 224"/>
                <a:gd name="T6" fmla="*/ 114 w 196"/>
                <a:gd name="T7" fmla="*/ 218 h 224"/>
                <a:gd name="T8" fmla="*/ 78 w 196"/>
                <a:gd name="T9" fmla="*/ 224 h 224"/>
                <a:gd name="T10" fmla="*/ 62 w 196"/>
                <a:gd name="T11" fmla="*/ 224 h 224"/>
                <a:gd name="T12" fmla="*/ 36 w 196"/>
                <a:gd name="T13" fmla="*/ 216 h 224"/>
                <a:gd name="T14" fmla="*/ 14 w 196"/>
                <a:gd name="T15" fmla="*/ 200 h 224"/>
                <a:gd name="T16" fmla="*/ 2 w 196"/>
                <a:gd name="T17" fmla="*/ 176 h 224"/>
                <a:gd name="T18" fmla="*/ 0 w 196"/>
                <a:gd name="T19" fmla="*/ 160 h 224"/>
                <a:gd name="T20" fmla="*/ 4 w 196"/>
                <a:gd name="T21" fmla="*/ 136 h 224"/>
                <a:gd name="T22" fmla="*/ 12 w 196"/>
                <a:gd name="T23" fmla="*/ 118 h 224"/>
                <a:gd name="T24" fmla="*/ 28 w 196"/>
                <a:gd name="T25" fmla="*/ 104 h 224"/>
                <a:gd name="T26" fmla="*/ 46 w 196"/>
                <a:gd name="T27" fmla="*/ 96 h 224"/>
                <a:gd name="T28" fmla="*/ 88 w 196"/>
                <a:gd name="T29" fmla="*/ 86 h 224"/>
                <a:gd name="T30" fmla="*/ 130 w 196"/>
                <a:gd name="T31" fmla="*/ 84 h 224"/>
                <a:gd name="T32" fmla="*/ 140 w 196"/>
                <a:gd name="T33" fmla="*/ 82 h 224"/>
                <a:gd name="T34" fmla="*/ 140 w 196"/>
                <a:gd name="T35" fmla="*/ 72 h 224"/>
                <a:gd name="T36" fmla="*/ 134 w 196"/>
                <a:gd name="T37" fmla="*/ 60 h 224"/>
                <a:gd name="T38" fmla="*/ 124 w 196"/>
                <a:gd name="T39" fmla="*/ 50 h 224"/>
                <a:gd name="T40" fmla="*/ 106 w 196"/>
                <a:gd name="T41" fmla="*/ 46 h 224"/>
                <a:gd name="T42" fmla="*/ 96 w 196"/>
                <a:gd name="T43" fmla="*/ 46 h 224"/>
                <a:gd name="T44" fmla="*/ 66 w 196"/>
                <a:gd name="T45" fmla="*/ 52 h 224"/>
                <a:gd name="T46" fmla="*/ 40 w 196"/>
                <a:gd name="T47" fmla="*/ 68 h 224"/>
                <a:gd name="T48" fmla="*/ 6 w 196"/>
                <a:gd name="T49" fmla="*/ 34 h 224"/>
                <a:gd name="T50" fmla="*/ 28 w 196"/>
                <a:gd name="T51" fmla="*/ 18 h 224"/>
                <a:gd name="T52" fmla="*/ 76 w 196"/>
                <a:gd name="T53" fmla="*/ 2 h 224"/>
                <a:gd name="T54" fmla="*/ 100 w 196"/>
                <a:gd name="T55" fmla="*/ 0 h 224"/>
                <a:gd name="T56" fmla="*/ 144 w 196"/>
                <a:gd name="T57" fmla="*/ 6 h 224"/>
                <a:gd name="T58" fmla="*/ 174 w 196"/>
                <a:gd name="T59" fmla="*/ 22 h 224"/>
                <a:gd name="T60" fmla="*/ 190 w 196"/>
                <a:gd name="T61" fmla="*/ 46 h 224"/>
                <a:gd name="T62" fmla="*/ 196 w 196"/>
                <a:gd name="T63" fmla="*/ 80 h 224"/>
                <a:gd name="T64" fmla="*/ 140 w 196"/>
                <a:gd name="T65" fmla="*/ 126 h 224"/>
                <a:gd name="T66" fmla="*/ 132 w 196"/>
                <a:gd name="T67" fmla="*/ 126 h 224"/>
                <a:gd name="T68" fmla="*/ 96 w 196"/>
                <a:gd name="T69" fmla="*/ 128 h 224"/>
                <a:gd name="T70" fmla="*/ 74 w 196"/>
                <a:gd name="T71" fmla="*/ 134 h 224"/>
                <a:gd name="T72" fmla="*/ 60 w 196"/>
                <a:gd name="T73" fmla="*/ 146 h 224"/>
                <a:gd name="T74" fmla="*/ 58 w 196"/>
                <a:gd name="T75" fmla="*/ 156 h 224"/>
                <a:gd name="T76" fmla="*/ 62 w 196"/>
                <a:gd name="T77" fmla="*/ 168 h 224"/>
                <a:gd name="T78" fmla="*/ 70 w 196"/>
                <a:gd name="T79" fmla="*/ 176 h 224"/>
                <a:gd name="T80" fmla="*/ 84 w 196"/>
                <a:gd name="T81" fmla="*/ 180 h 224"/>
                <a:gd name="T82" fmla="*/ 114 w 196"/>
                <a:gd name="T83" fmla="*/ 174 h 224"/>
                <a:gd name="T84" fmla="*/ 128 w 196"/>
                <a:gd name="T85" fmla="*/ 164 h 224"/>
                <a:gd name="T86" fmla="*/ 138 w 196"/>
                <a:gd name="T87" fmla="*/ 152 h 224"/>
                <a:gd name="T88" fmla="*/ 140 w 196"/>
                <a:gd name="T89" fmla="*/ 134 h 2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96"/>
                <a:gd name="T136" fmla="*/ 0 h 224"/>
                <a:gd name="T137" fmla="*/ 196 w 196"/>
                <a:gd name="T138" fmla="*/ 224 h 22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96" h="224">
                  <a:moveTo>
                    <a:pt x="196" y="80"/>
                  </a:moveTo>
                  <a:lnTo>
                    <a:pt x="196" y="218"/>
                  </a:lnTo>
                  <a:lnTo>
                    <a:pt x="146" y="218"/>
                  </a:lnTo>
                  <a:lnTo>
                    <a:pt x="144" y="198"/>
                  </a:lnTo>
                  <a:lnTo>
                    <a:pt x="138" y="204"/>
                  </a:lnTo>
                  <a:lnTo>
                    <a:pt x="130" y="210"/>
                  </a:lnTo>
                  <a:lnTo>
                    <a:pt x="114" y="218"/>
                  </a:lnTo>
                  <a:lnTo>
                    <a:pt x="96" y="222"/>
                  </a:lnTo>
                  <a:lnTo>
                    <a:pt x="78" y="224"/>
                  </a:lnTo>
                  <a:lnTo>
                    <a:pt x="62" y="224"/>
                  </a:lnTo>
                  <a:lnTo>
                    <a:pt x="48" y="220"/>
                  </a:lnTo>
                  <a:lnTo>
                    <a:pt x="36" y="216"/>
                  </a:lnTo>
                  <a:lnTo>
                    <a:pt x="24" y="208"/>
                  </a:lnTo>
                  <a:lnTo>
                    <a:pt x="14" y="200"/>
                  </a:lnTo>
                  <a:lnTo>
                    <a:pt x="8" y="188"/>
                  </a:lnTo>
                  <a:lnTo>
                    <a:pt x="2" y="176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4" y="136"/>
                  </a:lnTo>
                  <a:lnTo>
                    <a:pt x="8" y="126"/>
                  </a:lnTo>
                  <a:lnTo>
                    <a:pt x="12" y="118"/>
                  </a:lnTo>
                  <a:lnTo>
                    <a:pt x="20" y="110"/>
                  </a:lnTo>
                  <a:lnTo>
                    <a:pt x="28" y="104"/>
                  </a:lnTo>
                  <a:lnTo>
                    <a:pt x="36" y="100"/>
                  </a:lnTo>
                  <a:lnTo>
                    <a:pt x="46" y="96"/>
                  </a:lnTo>
                  <a:lnTo>
                    <a:pt x="66" y="90"/>
                  </a:lnTo>
                  <a:lnTo>
                    <a:pt x="88" y="86"/>
                  </a:lnTo>
                  <a:lnTo>
                    <a:pt x="110" y="84"/>
                  </a:lnTo>
                  <a:lnTo>
                    <a:pt x="130" y="84"/>
                  </a:lnTo>
                  <a:lnTo>
                    <a:pt x="140" y="84"/>
                  </a:lnTo>
                  <a:lnTo>
                    <a:pt x="140" y="82"/>
                  </a:lnTo>
                  <a:lnTo>
                    <a:pt x="140" y="72"/>
                  </a:lnTo>
                  <a:lnTo>
                    <a:pt x="138" y="66"/>
                  </a:lnTo>
                  <a:lnTo>
                    <a:pt x="134" y="60"/>
                  </a:lnTo>
                  <a:lnTo>
                    <a:pt x="130" y="54"/>
                  </a:lnTo>
                  <a:lnTo>
                    <a:pt x="124" y="50"/>
                  </a:lnTo>
                  <a:lnTo>
                    <a:pt x="116" y="48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0" y="46"/>
                  </a:lnTo>
                  <a:lnTo>
                    <a:pt x="66" y="52"/>
                  </a:lnTo>
                  <a:lnTo>
                    <a:pt x="52" y="58"/>
                  </a:lnTo>
                  <a:lnTo>
                    <a:pt x="40" y="68"/>
                  </a:lnTo>
                  <a:lnTo>
                    <a:pt x="6" y="34"/>
                  </a:lnTo>
                  <a:lnTo>
                    <a:pt x="18" y="26"/>
                  </a:lnTo>
                  <a:lnTo>
                    <a:pt x="28" y="18"/>
                  </a:lnTo>
                  <a:lnTo>
                    <a:pt x="52" y="8"/>
                  </a:lnTo>
                  <a:lnTo>
                    <a:pt x="76" y="2"/>
                  </a:lnTo>
                  <a:lnTo>
                    <a:pt x="100" y="0"/>
                  </a:lnTo>
                  <a:lnTo>
                    <a:pt x="124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2"/>
                  </a:lnTo>
                  <a:lnTo>
                    <a:pt x="184" y="34"/>
                  </a:lnTo>
                  <a:lnTo>
                    <a:pt x="190" y="46"/>
                  </a:lnTo>
                  <a:lnTo>
                    <a:pt x="194" y="62"/>
                  </a:lnTo>
                  <a:lnTo>
                    <a:pt x="196" y="80"/>
                  </a:lnTo>
                  <a:close/>
                  <a:moveTo>
                    <a:pt x="140" y="126"/>
                  </a:moveTo>
                  <a:lnTo>
                    <a:pt x="132" y="126"/>
                  </a:lnTo>
                  <a:lnTo>
                    <a:pt x="110" y="126"/>
                  </a:lnTo>
                  <a:lnTo>
                    <a:pt x="96" y="128"/>
                  </a:lnTo>
                  <a:lnTo>
                    <a:pt x="84" y="130"/>
                  </a:lnTo>
                  <a:lnTo>
                    <a:pt x="74" y="134"/>
                  </a:lnTo>
                  <a:lnTo>
                    <a:pt x="66" y="140"/>
                  </a:lnTo>
                  <a:lnTo>
                    <a:pt x="60" y="146"/>
                  </a:lnTo>
                  <a:lnTo>
                    <a:pt x="58" y="156"/>
                  </a:lnTo>
                  <a:lnTo>
                    <a:pt x="58" y="162"/>
                  </a:lnTo>
                  <a:lnTo>
                    <a:pt x="62" y="168"/>
                  </a:lnTo>
                  <a:lnTo>
                    <a:pt x="66" y="172"/>
                  </a:lnTo>
                  <a:lnTo>
                    <a:pt x="70" y="176"/>
                  </a:lnTo>
                  <a:lnTo>
                    <a:pt x="78" y="178"/>
                  </a:lnTo>
                  <a:lnTo>
                    <a:pt x="84" y="180"/>
                  </a:lnTo>
                  <a:lnTo>
                    <a:pt x="100" y="178"/>
                  </a:lnTo>
                  <a:lnTo>
                    <a:pt x="114" y="174"/>
                  </a:lnTo>
                  <a:lnTo>
                    <a:pt x="122" y="170"/>
                  </a:lnTo>
                  <a:lnTo>
                    <a:pt x="128" y="164"/>
                  </a:lnTo>
                  <a:lnTo>
                    <a:pt x="134" y="158"/>
                  </a:lnTo>
                  <a:lnTo>
                    <a:pt x="138" y="152"/>
                  </a:lnTo>
                  <a:lnTo>
                    <a:pt x="140" y="144"/>
                  </a:lnTo>
                  <a:lnTo>
                    <a:pt x="140" y="134"/>
                  </a:lnTo>
                  <a:lnTo>
                    <a:pt x="14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9"/>
            <p:cNvSpPr>
              <a:spLocks noChangeAspect="1" noEditPoints="1"/>
            </p:cNvSpPr>
            <p:nvPr/>
          </p:nvSpPr>
          <p:spPr bwMode="black">
            <a:xfrm>
              <a:off x="4402" y="3735"/>
              <a:ext cx="58" cy="56"/>
            </a:xfrm>
            <a:custGeom>
              <a:avLst/>
              <a:gdLst>
                <a:gd name="T0" fmla="*/ 6 w 58"/>
                <a:gd name="T1" fmla="*/ 28 h 56"/>
                <a:gd name="T2" fmla="*/ 14 w 58"/>
                <a:gd name="T3" fmla="*/ 12 h 56"/>
                <a:gd name="T4" fmla="*/ 30 w 58"/>
                <a:gd name="T5" fmla="*/ 4 h 56"/>
                <a:gd name="T6" fmla="*/ 38 w 58"/>
                <a:gd name="T7" fmla="*/ 6 h 56"/>
                <a:gd name="T8" fmla="*/ 52 w 58"/>
                <a:gd name="T9" fmla="*/ 18 h 56"/>
                <a:gd name="T10" fmla="*/ 54 w 58"/>
                <a:gd name="T11" fmla="*/ 28 h 56"/>
                <a:gd name="T12" fmla="*/ 46 w 58"/>
                <a:gd name="T13" fmla="*/ 46 h 56"/>
                <a:gd name="T14" fmla="*/ 30 w 58"/>
                <a:gd name="T15" fmla="*/ 52 h 56"/>
                <a:gd name="T16" fmla="*/ 20 w 58"/>
                <a:gd name="T17" fmla="*/ 50 h 56"/>
                <a:gd name="T18" fmla="*/ 8 w 58"/>
                <a:gd name="T19" fmla="*/ 38 h 56"/>
                <a:gd name="T20" fmla="*/ 6 w 58"/>
                <a:gd name="T21" fmla="*/ 28 h 56"/>
                <a:gd name="T22" fmla="*/ 30 w 58"/>
                <a:gd name="T23" fmla="*/ 56 h 56"/>
                <a:gd name="T24" fmla="*/ 50 w 58"/>
                <a:gd name="T25" fmla="*/ 48 h 56"/>
                <a:gd name="T26" fmla="*/ 58 w 58"/>
                <a:gd name="T27" fmla="*/ 34 h 56"/>
                <a:gd name="T28" fmla="*/ 58 w 58"/>
                <a:gd name="T29" fmla="*/ 28 h 56"/>
                <a:gd name="T30" fmla="*/ 56 w 58"/>
                <a:gd name="T31" fmla="*/ 16 h 56"/>
                <a:gd name="T32" fmla="*/ 42 w 58"/>
                <a:gd name="T33" fmla="*/ 2 h 56"/>
                <a:gd name="T34" fmla="*/ 30 w 58"/>
                <a:gd name="T35" fmla="*/ 0 h 56"/>
                <a:gd name="T36" fmla="*/ 10 w 58"/>
                <a:gd name="T37" fmla="*/ 8 h 56"/>
                <a:gd name="T38" fmla="*/ 2 w 58"/>
                <a:gd name="T39" fmla="*/ 22 h 56"/>
                <a:gd name="T40" fmla="*/ 0 w 58"/>
                <a:gd name="T41" fmla="*/ 28 h 56"/>
                <a:gd name="T42" fmla="*/ 4 w 58"/>
                <a:gd name="T43" fmla="*/ 40 h 56"/>
                <a:gd name="T44" fmla="*/ 18 w 58"/>
                <a:gd name="T45" fmla="*/ 54 h 56"/>
                <a:gd name="T46" fmla="*/ 30 w 58"/>
                <a:gd name="T47" fmla="*/ 56 h 56"/>
                <a:gd name="T48" fmla="*/ 30 w 58"/>
                <a:gd name="T49" fmla="*/ 30 h 56"/>
                <a:gd name="T50" fmla="*/ 44 w 58"/>
                <a:gd name="T51" fmla="*/ 44 h 56"/>
                <a:gd name="T52" fmla="*/ 34 w 58"/>
                <a:gd name="T53" fmla="*/ 30 h 56"/>
                <a:gd name="T54" fmla="*/ 42 w 58"/>
                <a:gd name="T55" fmla="*/ 24 h 56"/>
                <a:gd name="T56" fmla="*/ 44 w 58"/>
                <a:gd name="T57" fmla="*/ 22 h 56"/>
                <a:gd name="T58" fmla="*/ 40 w 58"/>
                <a:gd name="T59" fmla="*/ 14 h 56"/>
                <a:gd name="T60" fmla="*/ 32 w 58"/>
                <a:gd name="T61" fmla="*/ 12 h 56"/>
                <a:gd name="T62" fmla="*/ 18 w 58"/>
                <a:gd name="T63" fmla="*/ 44 h 56"/>
                <a:gd name="T64" fmla="*/ 24 w 58"/>
                <a:gd name="T65" fmla="*/ 30 h 56"/>
                <a:gd name="T66" fmla="*/ 24 w 58"/>
                <a:gd name="T67" fmla="*/ 16 h 56"/>
                <a:gd name="T68" fmla="*/ 30 w 58"/>
                <a:gd name="T69" fmla="*/ 16 h 56"/>
                <a:gd name="T70" fmla="*/ 38 w 58"/>
                <a:gd name="T71" fmla="*/ 18 h 56"/>
                <a:gd name="T72" fmla="*/ 38 w 58"/>
                <a:gd name="T73" fmla="*/ 20 h 56"/>
                <a:gd name="T74" fmla="*/ 36 w 58"/>
                <a:gd name="T75" fmla="*/ 26 h 56"/>
                <a:gd name="T76" fmla="*/ 24 w 58"/>
                <a:gd name="T77" fmla="*/ 26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8"/>
                <a:gd name="T118" fmla="*/ 0 h 56"/>
                <a:gd name="T119" fmla="*/ 58 w 58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8" h="56">
                  <a:moveTo>
                    <a:pt x="6" y="28"/>
                  </a:moveTo>
                  <a:lnTo>
                    <a:pt x="6" y="28"/>
                  </a:lnTo>
                  <a:lnTo>
                    <a:pt x="8" y="18"/>
                  </a:lnTo>
                  <a:lnTo>
                    <a:pt x="14" y="12"/>
                  </a:lnTo>
                  <a:lnTo>
                    <a:pt x="20" y="6"/>
                  </a:lnTo>
                  <a:lnTo>
                    <a:pt x="30" y="4"/>
                  </a:lnTo>
                  <a:lnTo>
                    <a:pt x="38" y="6"/>
                  </a:lnTo>
                  <a:lnTo>
                    <a:pt x="46" y="12"/>
                  </a:lnTo>
                  <a:lnTo>
                    <a:pt x="52" y="18"/>
                  </a:lnTo>
                  <a:lnTo>
                    <a:pt x="54" y="28"/>
                  </a:lnTo>
                  <a:lnTo>
                    <a:pt x="52" y="38"/>
                  </a:lnTo>
                  <a:lnTo>
                    <a:pt x="46" y="46"/>
                  </a:lnTo>
                  <a:lnTo>
                    <a:pt x="38" y="50"/>
                  </a:lnTo>
                  <a:lnTo>
                    <a:pt x="30" y="52"/>
                  </a:lnTo>
                  <a:lnTo>
                    <a:pt x="20" y="50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6" y="28"/>
                  </a:lnTo>
                  <a:close/>
                  <a:moveTo>
                    <a:pt x="30" y="56"/>
                  </a:moveTo>
                  <a:lnTo>
                    <a:pt x="30" y="56"/>
                  </a:lnTo>
                  <a:lnTo>
                    <a:pt x="42" y="54"/>
                  </a:lnTo>
                  <a:lnTo>
                    <a:pt x="50" y="48"/>
                  </a:lnTo>
                  <a:lnTo>
                    <a:pt x="56" y="40"/>
                  </a:lnTo>
                  <a:lnTo>
                    <a:pt x="58" y="34"/>
                  </a:lnTo>
                  <a:lnTo>
                    <a:pt x="58" y="28"/>
                  </a:lnTo>
                  <a:lnTo>
                    <a:pt x="58" y="22"/>
                  </a:lnTo>
                  <a:lnTo>
                    <a:pt x="56" y="16"/>
                  </a:lnTo>
                  <a:lnTo>
                    <a:pt x="50" y="8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4" y="40"/>
                  </a:lnTo>
                  <a:lnTo>
                    <a:pt x="10" y="48"/>
                  </a:lnTo>
                  <a:lnTo>
                    <a:pt x="18" y="54"/>
                  </a:lnTo>
                  <a:lnTo>
                    <a:pt x="30" y="56"/>
                  </a:lnTo>
                  <a:close/>
                  <a:moveTo>
                    <a:pt x="24" y="30"/>
                  </a:moveTo>
                  <a:lnTo>
                    <a:pt x="30" y="30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34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2" y="12"/>
                  </a:lnTo>
                  <a:lnTo>
                    <a:pt x="18" y="12"/>
                  </a:lnTo>
                  <a:lnTo>
                    <a:pt x="18" y="44"/>
                  </a:lnTo>
                  <a:lnTo>
                    <a:pt x="24" y="44"/>
                  </a:lnTo>
                  <a:lnTo>
                    <a:pt x="24" y="30"/>
                  </a:lnTo>
                  <a:close/>
                  <a:moveTo>
                    <a:pt x="24" y="26"/>
                  </a:moveTo>
                  <a:lnTo>
                    <a:pt x="24" y="16"/>
                  </a:lnTo>
                  <a:lnTo>
                    <a:pt x="30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0" y="26"/>
                  </a:lnTo>
                  <a:lnTo>
                    <a:pt x="2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936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11" r:id="rId40"/>
    <p:sldLayoutId id="2147484012" r:id="rId41"/>
    <p:sldLayoutId id="2147484013" r:id="rId42"/>
    <p:sldLayoutId id="2147484014" r:id="rId43"/>
    <p:sldLayoutId id="2147484015" r:id="rId44"/>
    <p:sldLayoutId id="2147484016" r:id="rId45"/>
    <p:sldLayoutId id="2147484017" r:id="rId46"/>
    <p:sldLayoutId id="2147484018" r:id="rId47"/>
    <p:sldLayoutId id="2147484019" r:id="rId48"/>
    <p:sldLayoutId id="2147484020" r:id="rId49"/>
  </p:sldLayoutIdLst>
  <p:transition/>
  <p:timing>
    <p:tnLst>
      <p:par>
        <p:cTn id="1" dur="indefinite" restart="never" nodeType="tmRoot"/>
      </p:par>
    </p:tnLst>
  </p:timing>
  <p:hf sldNum="0" hdr="0" ftr="0"/>
  <p:txStyles>
    <p:titleStyle>
      <a:lvl1pPr marL="0" marR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200" b="1" dirty="0" smtClean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4306" marR="0" indent="-274306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rgbClr val="00529B"/>
        </a:buClr>
        <a:buSzPct val="90000"/>
        <a:buFont typeface="Wingdings" panose="05000000000000000000" pitchFamily="2" charset="2"/>
        <a:buChar char="§"/>
        <a:defRPr lang="en-US" sz="28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64008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tabLst/>
        <a:defRPr lang="en-US" sz="240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defRPr lang="en-US" sz="2200" dirty="0" smtClean="0">
          <a:solidFill>
            <a:schemeClr val="bg2"/>
          </a:solidFill>
          <a:latin typeface="+mn-lt"/>
          <a:ea typeface="+mn-ea"/>
          <a:cs typeface="+mn-cs"/>
        </a:defRPr>
      </a:lvl3pPr>
      <a:lvl4pPr marL="123444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200" baseline="0" dirty="0" smtClean="0">
          <a:solidFill>
            <a:schemeClr val="bg2"/>
          </a:solidFill>
          <a:latin typeface="+mn-lt"/>
          <a:ea typeface="+mn-ea"/>
          <a:cs typeface="+mn-cs"/>
        </a:defRPr>
      </a:lvl4pPr>
      <a:lvl5pPr marL="150876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defRPr lang="en-US" sz="2200" dirty="0" smtClean="0">
          <a:solidFill>
            <a:schemeClr val="bg2"/>
          </a:solidFill>
          <a:latin typeface="+mn-lt"/>
          <a:ea typeface="+mn-ea"/>
          <a:cs typeface="+mn-cs"/>
        </a:defRPr>
      </a:lvl5pPr>
      <a:lvl6pPr marL="1954115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411293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868471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325648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>
          <p15:clr>
            <a:srgbClr val="A4A3A4"/>
          </p15:clr>
        </p15:guide>
        <p15:guide id="2" pos="7391">
          <p15:clr>
            <a:srgbClr val="5ACBF0"/>
          </p15:clr>
        </p15:guide>
        <p15:guide id="3" pos="290">
          <p15:clr>
            <a:srgbClr val="5ACBF0"/>
          </p15:clr>
        </p15:guide>
        <p15:guide id="4" orient="horz" pos="768">
          <p15:clr>
            <a:srgbClr val="5ACBF0"/>
          </p15:clr>
        </p15:guide>
        <p15:guide id="5" orient="horz" pos="4109">
          <p15:clr>
            <a:srgbClr val="5ACBF0"/>
          </p15:clr>
        </p15:guide>
        <p15:guide id="6" orient="horz" pos="835">
          <p15:clr>
            <a:srgbClr val="5ACBF0"/>
          </p15:clr>
        </p15:guide>
        <p15:guide id="7" orient="horz" pos="3704">
          <p15:clr>
            <a:srgbClr val="5ACBF0"/>
          </p15:clr>
        </p15:guide>
        <p15:guide id="8" orient="horz" pos="4057">
          <p15:clr>
            <a:srgbClr val="5ACBF0"/>
          </p15:clr>
        </p15:guide>
        <p15:guide id="9" orient="horz" pos="194">
          <p15:clr>
            <a:srgbClr val="5ACBF0"/>
          </p15:clr>
        </p15:guide>
        <p15:guide id="10" pos="192">
          <p15:clr>
            <a:srgbClr val="5ACBF0"/>
          </p15:clr>
        </p15:guide>
        <p15:guide id="11" pos="748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2"/>
          <p:cNvSpPr txBox="1">
            <a:spLocks/>
          </p:cNvSpPr>
          <p:nvPr/>
        </p:nvSpPr>
        <p:spPr bwMode="gray">
          <a:xfrm>
            <a:off x="460375" y="6444296"/>
            <a:ext cx="4797425" cy="987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A2153114-09F7-456F-8946-05B403B99F5F}" type="slidenum">
              <a:rPr>
                <a:solidFill>
                  <a:srgbClr val="000000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‹#›</a:t>
            </a:fld>
            <a:r>
              <a:rPr dirty="0">
                <a:solidFill>
                  <a:srgbClr val="000000"/>
                </a:solidFill>
              </a:rPr>
              <a:t>	CONFIDENTIAL AND PROPRIETARY   I   © </a:t>
            </a:r>
            <a:r>
              <a:rPr dirty="0" smtClean="0">
                <a:solidFill>
                  <a:srgbClr val="000000"/>
                </a:solidFill>
              </a:rPr>
              <a:t>2018 </a:t>
            </a:r>
            <a:r>
              <a:rPr dirty="0">
                <a:solidFill>
                  <a:srgbClr val="000000"/>
                </a:solidFill>
              </a:rPr>
              <a:t>Gartner, Inc. and/or its affiliates. All rights reserved.</a:t>
            </a:r>
          </a:p>
        </p:txBody>
      </p:sp>
      <p:sp>
        <p:nvSpPr>
          <p:cNvPr id="16" name="Rectangle 53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228600"/>
            <a:ext cx="11272838" cy="5355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9144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 bwMode="gray">
          <a:xfrm>
            <a:off x="460375" y="1325564"/>
            <a:ext cx="11272838" cy="4660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artner Logo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72" y="6347243"/>
            <a:ext cx="1280218" cy="2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0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marL="0" marR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200" b="1" dirty="0" smtClean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4306" marR="0" indent="-274306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rgbClr val="00529B"/>
        </a:buClr>
        <a:buSzPct val="90000"/>
        <a:buFont typeface="Wingdings" panose="05000000000000000000" pitchFamily="2" charset="2"/>
        <a:buChar char="§"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4864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tabLst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8016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4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4592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954115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411293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868471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325648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7391">
          <p15:clr>
            <a:srgbClr val="5ACBF0"/>
          </p15:clr>
        </p15:guide>
        <p15:guide id="2" pos="290">
          <p15:clr>
            <a:srgbClr val="5ACBF0"/>
          </p15:clr>
        </p15:guide>
        <p15:guide id="3" orient="horz" pos="4109">
          <p15:clr>
            <a:srgbClr val="5ACBF0"/>
          </p15:clr>
        </p15:guide>
        <p15:guide id="4" orient="horz" pos="3704">
          <p15:clr>
            <a:srgbClr val="5ACBF0"/>
          </p15:clr>
        </p15:guide>
        <p15:guide id="5" orient="horz" pos="4057">
          <p15:clr>
            <a:srgbClr val="5ACBF0"/>
          </p15:clr>
        </p15:guide>
        <p15:guide id="6" orient="horz" pos="722">
          <p15:clr>
            <a:srgbClr val="5ACBF0"/>
          </p15:clr>
        </p15:guide>
        <p15:guide id="7" orient="horz" pos="837">
          <p15:clr>
            <a:srgbClr val="5ACBF0"/>
          </p15:clr>
        </p15:guide>
        <p15:guide id="8" pos="3929">
          <p15:clr>
            <a:srgbClr val="5ACBF0"/>
          </p15:clr>
        </p15:guide>
        <p15:guide id="9" pos="375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940425" y="2255922"/>
            <a:ext cx="6139502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/>
              <a:t>Merlin Online Reporting </a:t>
            </a:r>
            <a:r>
              <a:rPr lang="en-US" sz="3400" b="1" dirty="0" smtClean="0"/>
              <a:t>Tool</a:t>
            </a:r>
            <a:endParaRPr lang="en-US" sz="3400" b="1" dirty="0"/>
          </a:p>
        </p:txBody>
      </p:sp>
      <p:sp>
        <p:nvSpPr>
          <p:cNvPr id="7" name="Text Placeholder 5" descr="Text Placeholder 5" title="Text Placeholder 5"/>
          <p:cNvSpPr txBox="1">
            <a:spLocks/>
          </p:cNvSpPr>
          <p:nvPr/>
        </p:nvSpPr>
        <p:spPr>
          <a:xfrm>
            <a:off x="4982957" y="2908354"/>
            <a:ext cx="6361632" cy="1286542"/>
          </a:xfrm>
          <a:prstGeom prst="rect">
            <a:avLst/>
          </a:prstGeom>
        </p:spPr>
        <p:txBody>
          <a:bodyPr/>
          <a:lstStyle>
            <a:lvl1pPr marL="207963" indent="-207963" algn="l" rtl="0" eaLnBrk="1" fontAlgn="base" hangingPunct="1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rgbClr val="4D4F53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98463" indent="-188913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4D4F53"/>
              </a:buClr>
              <a:buFont typeface="Lucida Grande"/>
              <a:buChar char="−"/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593725" indent="-193675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4D4F53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788988" indent="-193675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4D4F53"/>
              </a:buClr>
              <a:buFont typeface="Lucida Grande"/>
              <a:buChar char="−"/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 marL="985838" indent="-1952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rgbClr val="4D4F53"/>
              </a:buClr>
              <a:buFont typeface="Wingdings" charset="2"/>
              <a:buChar char="§"/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  <a:lvl6pPr marL="1443038" indent="-195263" algn="l" rtl="0" eaLnBrk="1" fontAlgn="base" hangingPunct="1">
              <a:lnSpc>
                <a:spcPct val="133000"/>
              </a:lnSpc>
              <a:spcBef>
                <a:spcPct val="21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900238" indent="-195263" algn="l" rtl="0" eaLnBrk="1" fontAlgn="base" hangingPunct="1">
              <a:lnSpc>
                <a:spcPct val="133000"/>
              </a:lnSpc>
              <a:spcBef>
                <a:spcPct val="21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357438" indent="-195263" algn="l" rtl="0" eaLnBrk="1" fontAlgn="base" hangingPunct="1">
              <a:lnSpc>
                <a:spcPct val="133000"/>
              </a:lnSpc>
              <a:spcBef>
                <a:spcPct val="21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814638" indent="-195263" algn="l" rtl="0" eaLnBrk="1" fontAlgn="base" hangingPunct="1">
              <a:lnSpc>
                <a:spcPct val="133000"/>
              </a:lnSpc>
              <a:spcBef>
                <a:spcPct val="2100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kern="0" dirty="0" smtClean="0"/>
              <a:t>Institution    : </a:t>
            </a:r>
            <a:r>
              <a:rPr lang="en-US" sz="1200" kern="0" dirty="0" smtClean="0"/>
              <a:t>&lt;</a:t>
            </a:r>
            <a:r>
              <a:rPr lang="en-US" sz="1200" b="1" kern="0" dirty="0"/>
              <a:t> </a:t>
            </a:r>
            <a:r>
              <a:rPr lang="en-US" sz="1200" kern="0" dirty="0"/>
              <a:t>Institution</a:t>
            </a:r>
            <a:r>
              <a:rPr lang="en-US" sz="1200" b="1" kern="0" dirty="0"/>
              <a:t> </a:t>
            </a:r>
            <a:r>
              <a:rPr lang="en-US" sz="1200" kern="0" dirty="0" smtClean="0"/>
              <a:t>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kern="0" dirty="0" smtClean="0"/>
              <a:t>Time Period :</a:t>
            </a:r>
            <a:r>
              <a:rPr lang="en-US" sz="1200" i="1" kern="0" dirty="0" smtClean="0"/>
              <a:t> </a:t>
            </a:r>
            <a:r>
              <a:rPr lang="en-US" sz="1200" kern="0" dirty="0"/>
              <a:t>&lt;Time Period&gt;</a:t>
            </a:r>
          </a:p>
        </p:txBody>
      </p:sp>
    </p:spTree>
    <p:extLst>
      <p:ext uri="{BB962C8B-B14F-4D97-AF65-F5344CB8AC3E}">
        <p14:creationId xmlns:p14="http://schemas.microsoft.com/office/powerpoint/2010/main" val="34876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" descr="chart" title="chart"/>
          <p:cNvSpPr/>
          <p:nvPr/>
        </p:nvSpPr>
        <p:spPr>
          <a:xfrm>
            <a:off x="3501688" y="1381831"/>
            <a:ext cx="5715000" cy="3810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 descr="title"/>
          <p:cNvSpPr/>
          <p:nvPr/>
        </p:nvSpPr>
        <p:spPr>
          <a:xfrm>
            <a:off x="278296" y="117022"/>
            <a:ext cx="1163540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A500"/>
                </a:solidFill>
              </a:rPr>
              <a:t>Overall </a:t>
            </a:r>
            <a:r>
              <a:rPr lang="en-US" b="1" dirty="0" smtClean="0">
                <a:solidFill>
                  <a:srgbClr val="FFA500"/>
                </a:solidFill>
              </a:rPr>
              <a:t>Supplier Rating</a:t>
            </a:r>
            <a:endParaRPr lang="en-US" b="1" dirty="0">
              <a:solidFill>
                <a:srgbClr val="FFA500"/>
              </a:solidFill>
            </a:endParaRPr>
          </a:p>
        </p:txBody>
      </p:sp>
      <p:sp>
        <p:nvSpPr>
          <p:cNvPr id="8" name="Rectangle 7" descr="subtitle"/>
          <p:cNvSpPr/>
          <p:nvPr/>
        </p:nvSpPr>
        <p:spPr>
          <a:xfrm>
            <a:off x="636104" y="697556"/>
            <a:ext cx="11277600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Average </a:t>
            </a:r>
            <a:r>
              <a:rPr lang="en-US" sz="1100" dirty="0">
                <a:latin typeface="+mn-lt"/>
              </a:rPr>
              <a:t>Supplier</a:t>
            </a:r>
            <a:r>
              <a:rPr lang="en-US" sz="1100" dirty="0"/>
              <a:t> </a:t>
            </a:r>
            <a:r>
              <a:rPr lang="en-US" sz="1100" i="1" dirty="0"/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8770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_Gartner_16x9_template_FINAL">
  <a:themeElements>
    <a:clrScheme name="CorpMrktg-2015b">
      <a:dk1>
        <a:srgbClr val="000000"/>
      </a:dk1>
      <a:lt1>
        <a:srgbClr val="FFFFFF"/>
      </a:lt1>
      <a:dk2>
        <a:srgbClr val="FFFFFF"/>
      </a:dk2>
      <a:lt2>
        <a:srgbClr val="00A5E3"/>
      </a:lt2>
      <a:accent1>
        <a:srgbClr val="00529B"/>
      </a:accent1>
      <a:accent2>
        <a:srgbClr val="46A33F"/>
      </a:accent2>
      <a:accent3>
        <a:srgbClr val="E2A800"/>
      </a:accent3>
      <a:accent4>
        <a:srgbClr val="00254C"/>
      </a:accent4>
      <a:accent5>
        <a:srgbClr val="BFBFBF"/>
      </a:accent5>
      <a:accent6>
        <a:srgbClr val="AC0000"/>
      </a:accent6>
      <a:hlink>
        <a:srgbClr val="00529B"/>
      </a:hlink>
      <a:folHlink>
        <a:srgbClr val="56129D"/>
      </a:folHlink>
    </a:clrScheme>
    <a:fontScheme name="Gartner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529B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solidFill>
          <a:srgbClr val="00529B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/>
      <a:lstStyle/>
    </a:lnDef>
  </a:objectDefaults>
  <a:extraClrSchemeLst/>
  <a:custClrLst>
    <a:custClr name="Gartner Blue">
      <a:srgbClr val="00529B"/>
    </a:custClr>
    <a:custClr name="Black">
      <a:srgbClr val="000000"/>
    </a:custClr>
    <a:custClr name="Gold">
      <a:srgbClr val="FCAF17"/>
    </a:custClr>
    <a:custClr name="Light Blue">
      <a:srgbClr val="00A5E3"/>
    </a:custClr>
    <a:custClr name="Dark Blue">
      <a:srgbClr val="00254C"/>
    </a:custClr>
    <a:custClr name="Orange">
      <a:srgbClr val="E5550D"/>
    </a:custClr>
    <a:custClr name="Green">
      <a:srgbClr val="46A33F"/>
    </a:custClr>
    <a:custClr name="Purple">
      <a:srgbClr val="56129D"/>
    </a:custClr>
    <a:custClr name="White">
      <a:srgbClr val="FFFFFF"/>
    </a:custClr>
    <a:custClr name="White">
      <a:srgbClr val="FFFFFF"/>
    </a:custClr>
    <a:custClr name="Gartner Blue 70%">
      <a:srgbClr val="B2CBE1"/>
    </a:custClr>
    <a:custClr name="Black 70%">
      <a:srgbClr val="B2B2B2"/>
    </a:custClr>
    <a:custClr name="Gold 70%">
      <a:srgbClr val="FEDFA2"/>
    </a:custClr>
    <a:custClr name="Light Blue70%">
      <a:srgbClr val="B2E4F7"/>
    </a:custClr>
    <a:custClr name="Dark Blue 70%">
      <a:srgbClr val="B2BDC9"/>
    </a:custClr>
    <a:custClr name="Orange 70%">
      <a:srgbClr val="F7CCB6"/>
    </a:custClr>
    <a:custClr name="Green 70%">
      <a:srgbClr val="C7E3C5"/>
    </a:custClr>
    <a:custClr name="Purple 70%">
      <a:srgbClr val="CCB7E1"/>
    </a:custClr>
    <a:custClr name="White">
      <a:srgbClr val="FFFFFF"/>
    </a:custClr>
    <a:custClr name="White">
      <a:srgbClr val="FFFFFF"/>
    </a:custClr>
    <a:custClr name="Gartner Blue 40%">
      <a:srgbClr val="6697C3"/>
    </a:custClr>
    <a:custClr name="Black 40%">
      <a:srgbClr val="666666"/>
    </a:custClr>
    <a:custClr name="Gold 40%">
      <a:srgbClr val="FDCF74"/>
    </a:custClr>
    <a:custClr name="Light Blue 40%">
      <a:srgbClr val="66C9EE"/>
    </a:custClr>
    <a:custClr name="Dark Blue 40%">
      <a:srgbClr val="667C94"/>
    </a:custClr>
    <a:custClr name="Orange 40%">
      <a:srgbClr val="EF996E"/>
    </a:custClr>
    <a:custClr name="Green 40%">
      <a:srgbClr val="90C88C"/>
    </a:custClr>
    <a:custClr name="Purple 40%">
      <a:srgbClr val="9470BA"/>
    </a:custClr>
    <a:custClr name="White">
      <a:srgbClr val="FFFFFF"/>
    </a:custClr>
    <a:custClr name="White">
      <a:srgbClr val="FFFFFF"/>
    </a:custClr>
  </a:custClrLst>
</a:theme>
</file>

<file path=ppt/theme/theme2.xml><?xml version="1.0" encoding="utf-8"?>
<a:theme xmlns:a="http://schemas.openxmlformats.org/drawingml/2006/main" name="SLS_214519_May2017_GlobalBusiness Leadership_Offsite_PPT">
  <a:themeElements>
    <a:clrScheme name="Gartner Sales Template">
      <a:dk1>
        <a:srgbClr val="000000"/>
      </a:dk1>
      <a:lt1>
        <a:srgbClr val="FFFFFF"/>
      </a:lt1>
      <a:dk2>
        <a:srgbClr val="7AB83F"/>
      </a:dk2>
      <a:lt2>
        <a:srgbClr val="00529B"/>
      </a:lt2>
      <a:accent1>
        <a:srgbClr val="00A5E3"/>
      </a:accent1>
      <a:accent2>
        <a:srgbClr val="00254C"/>
      </a:accent2>
      <a:accent3>
        <a:srgbClr val="E5550D"/>
      </a:accent3>
      <a:accent4>
        <a:srgbClr val="FCAF17"/>
      </a:accent4>
      <a:accent5>
        <a:srgbClr val="56129D"/>
      </a:accent5>
      <a:accent6>
        <a:srgbClr val="AC0000"/>
      </a:accent6>
      <a:hlink>
        <a:srgbClr val="00529B"/>
      </a:hlink>
      <a:folHlink>
        <a:srgbClr val="00A5E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6E96D5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solidFill>
          <a:srgbClr val="00529B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/>
      <a:lstStyle/>
    </a:lnDef>
  </a:objectDefaults>
  <a:extraClrSchemeLst/>
  <a:custClrLst>
    <a:custClr name="Gartner Blue">
      <a:srgbClr val="00529B"/>
    </a:custClr>
    <a:custClr name="Green">
      <a:srgbClr val="46A33F"/>
    </a:custClr>
    <a:custClr name="Orange">
      <a:srgbClr val="E5550D"/>
    </a:custClr>
    <a:custClr name="Gartner Blue 70%">
      <a:srgbClr val="6697C3"/>
    </a:custClr>
    <a:custClr name="Gold">
      <a:srgbClr val="FCAF17"/>
    </a:custClr>
    <a:custClr name="Plum">
      <a:srgbClr val="993366"/>
    </a:custClr>
    <a:custClr name="Red">
      <a:srgbClr val="AC0000"/>
    </a:custClr>
    <a:custClr name="Black">
      <a:srgbClr val="000000"/>
    </a:custClr>
    <a:custClr name="Grey 40%">
      <a:srgbClr val="666666"/>
    </a:custClr>
    <a:custClr name="Bright Blue">
      <a:srgbClr val="00A5E3"/>
    </a:custClr>
    <a:custClr name="Gartner Blue 40%">
      <a:srgbClr val="B2CBE1"/>
    </a:custClr>
    <a:custClr name="Green 40%">
      <a:srgbClr val="B5DAB2"/>
    </a:custClr>
    <a:custClr name="Orange 40%">
      <a:srgbClr val="F3CDB2"/>
    </a:custClr>
    <a:custClr name="Gartner Blue 10%">
      <a:srgbClr val="E0EAF3"/>
    </a:custClr>
    <a:custClr name="Gold 40%">
      <a:srgbClr val="FEDFA2"/>
    </a:custClr>
    <a:custClr name="Plum 40%">
      <a:srgbClr val="D6ADC2"/>
    </a:custClr>
    <a:custClr name="Red 40%">
      <a:srgbClr val="DE9999"/>
    </a:custClr>
    <a:custClr name="Grey 20%">
      <a:srgbClr val="B2B2B2"/>
    </a:custClr>
    <a:custClr name="Grey 25%">
      <a:srgbClr val="D9D9D9"/>
    </a:custClr>
    <a:custClr name="Bright Blue 40%">
      <a:srgbClr val="99DBF4"/>
    </a:custClr>
    <a:custClr name="Dark Blue">
      <a:srgbClr val="667C94"/>
    </a:custClr>
    <a:custClr name="Green 60%">
      <a:srgbClr val="90C88C"/>
    </a:custClr>
    <a:custClr name="Orange 60%">
      <a:srgbClr val="EF996E"/>
    </a:custClr>
    <a:custClr name="Gartner Blue 40%">
      <a:srgbClr val="A3C0DB"/>
    </a:custClr>
    <a:custClr name="Gold 60%">
      <a:srgbClr val="FDCF74"/>
    </a:custClr>
    <a:custClr name="Plum 60%">
      <a:srgbClr val="B66F93"/>
    </a:custClr>
    <a:custClr name="Red 60%">
      <a:srgbClr val="C54D4D"/>
    </a:custClr>
    <a:custClr name="Grey 80%">
      <a:srgbClr val="595959"/>
    </a:custClr>
    <a:custClr name="Grey 60%">
      <a:srgbClr val="919191"/>
    </a:custClr>
    <a:custClr name="Bright Blue 60%">
      <a:srgbClr val="4DC0EB"/>
    </a:custClr>
  </a:custClrLst>
  <a:extLst>
    <a:ext uri="{05A4C25C-085E-4340-85A3-A5531E510DB2}">
      <thm15:themeFamily xmlns="" xmlns:thm15="http://schemas.microsoft.com/office/thememl/2012/main" name="2015_gartner_research_16x9_pptx_template_abridged.potx" id="{8614CF3C-9FD6-459F-97D6-D3C208142DD8}" vid="{E799B01B-F9C6-48D6-AB02-52F8E1826433}"/>
    </a:ext>
  </a:extLst>
</a:theme>
</file>

<file path=ppt/theme/theme3.xml><?xml version="1.0" encoding="utf-8"?>
<a:theme xmlns:a="http://schemas.openxmlformats.org/drawingml/2006/main" name="16X9 new">
  <a:themeElements>
    <a:clrScheme name="CorpMrktg-2015b">
      <a:dk1>
        <a:srgbClr val="000000"/>
      </a:dk1>
      <a:lt1>
        <a:srgbClr val="FFFFFF"/>
      </a:lt1>
      <a:dk2>
        <a:srgbClr val="FFFFFF"/>
      </a:dk2>
      <a:lt2>
        <a:srgbClr val="00A5E3"/>
      </a:lt2>
      <a:accent1>
        <a:srgbClr val="00529B"/>
      </a:accent1>
      <a:accent2>
        <a:srgbClr val="46A33F"/>
      </a:accent2>
      <a:accent3>
        <a:srgbClr val="E2A800"/>
      </a:accent3>
      <a:accent4>
        <a:srgbClr val="00254C"/>
      </a:accent4>
      <a:accent5>
        <a:srgbClr val="BFBFBF"/>
      </a:accent5>
      <a:accent6>
        <a:srgbClr val="AC0000"/>
      </a:accent6>
      <a:hlink>
        <a:srgbClr val="00529B"/>
      </a:hlink>
      <a:folHlink>
        <a:srgbClr val="56129D"/>
      </a:folHlink>
    </a:clrScheme>
    <a:fontScheme name="Gartner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529B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solidFill>
          <a:srgbClr val="00529B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/>
      <a:lstStyle/>
    </a:lnDef>
  </a:objectDefaults>
  <a:extraClrSchemeLst/>
  <a:custClrLst>
    <a:custClr name="Gartner Blue">
      <a:srgbClr val="00529B"/>
    </a:custClr>
    <a:custClr name="Black">
      <a:srgbClr val="000000"/>
    </a:custClr>
    <a:custClr name="Gold">
      <a:srgbClr val="FCAF17"/>
    </a:custClr>
    <a:custClr name="Light Blue">
      <a:srgbClr val="00A5E3"/>
    </a:custClr>
    <a:custClr name="Dark Blue">
      <a:srgbClr val="00254C"/>
    </a:custClr>
    <a:custClr name="Orange">
      <a:srgbClr val="E5550D"/>
    </a:custClr>
    <a:custClr name="Green">
      <a:srgbClr val="46A33F"/>
    </a:custClr>
    <a:custClr name="Purple">
      <a:srgbClr val="56129D"/>
    </a:custClr>
    <a:custClr name="White">
      <a:srgbClr val="FFFFFF"/>
    </a:custClr>
    <a:custClr name="White">
      <a:srgbClr val="FFFFFF"/>
    </a:custClr>
    <a:custClr name="Gartner Blue 70%">
      <a:srgbClr val="B2CBE1"/>
    </a:custClr>
    <a:custClr name="Black 70%">
      <a:srgbClr val="B2B2B2"/>
    </a:custClr>
    <a:custClr name="Gold 70%">
      <a:srgbClr val="FEDFA2"/>
    </a:custClr>
    <a:custClr name="Light Blue70%">
      <a:srgbClr val="B2E4F7"/>
    </a:custClr>
    <a:custClr name="Dark Blue 70%">
      <a:srgbClr val="B2BDC9"/>
    </a:custClr>
    <a:custClr name="Orange 70%">
      <a:srgbClr val="F7CCB6"/>
    </a:custClr>
    <a:custClr name="Green 70%">
      <a:srgbClr val="C7E3C5"/>
    </a:custClr>
    <a:custClr name="Purple 70%">
      <a:srgbClr val="CCB7E1"/>
    </a:custClr>
    <a:custClr name="White">
      <a:srgbClr val="FFFFFF"/>
    </a:custClr>
    <a:custClr name="White">
      <a:srgbClr val="FFFFFF"/>
    </a:custClr>
    <a:custClr name="Gartner Blue 40%">
      <a:srgbClr val="6697C3"/>
    </a:custClr>
    <a:custClr name="Black 40%">
      <a:srgbClr val="666666"/>
    </a:custClr>
    <a:custClr name="Gold 40%">
      <a:srgbClr val="FDCF74"/>
    </a:custClr>
    <a:custClr name="Light Blue 40%">
      <a:srgbClr val="66C9EE"/>
    </a:custClr>
    <a:custClr name="Dark Blue 40%">
      <a:srgbClr val="667C94"/>
    </a:custClr>
    <a:custClr name="Orange 40%">
      <a:srgbClr val="EF996E"/>
    </a:custClr>
    <a:custClr name="Green 40%">
      <a:srgbClr val="90C88C"/>
    </a:custClr>
    <a:custClr name="Purple 40%">
      <a:srgbClr val="9470BA"/>
    </a:custClr>
    <a:custClr name="White">
      <a:srgbClr val="FFFFFF"/>
    </a:custClr>
    <a:custClr name="White">
      <a:srgbClr val="FFFFFF"/>
    </a:custClr>
  </a:custClrLst>
</a:theme>
</file>

<file path=ppt/theme/theme4.xml><?xml version="1.0" encoding="utf-8"?>
<a:theme xmlns:a="http://schemas.openxmlformats.org/drawingml/2006/main" name="Office Theme">
  <a:themeElements>
    <a:clrScheme name="RIG-2015a">
      <a:dk1>
        <a:srgbClr val="000000"/>
      </a:dk1>
      <a:lt1>
        <a:srgbClr val="FFFFFF"/>
      </a:lt1>
      <a:dk2>
        <a:srgbClr val="FFFFFF"/>
      </a:dk2>
      <a:lt2>
        <a:srgbClr val="6E96D5"/>
      </a:lt2>
      <a:accent1>
        <a:srgbClr val="00529B"/>
      </a:accent1>
      <a:accent2>
        <a:srgbClr val="46A33F"/>
      </a:accent2>
      <a:accent3>
        <a:srgbClr val="E5550D"/>
      </a:accent3>
      <a:accent4>
        <a:srgbClr val="6E96D5"/>
      </a:accent4>
      <a:accent5>
        <a:srgbClr val="CDCDCD"/>
      </a:accent5>
      <a:accent6>
        <a:srgbClr val="AC0000"/>
      </a:accent6>
      <a:hlink>
        <a:srgbClr val="6E96D5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056D543A7C484D85E30260D62C0185" ma:contentTypeVersion="1" ma:contentTypeDescription="Create a new document." ma:contentTypeScope="" ma:versionID="3da24a4f159918113de7beadf048a00f">
  <xsd:schema xmlns:xsd="http://www.w3.org/2001/XMLSchema" xmlns:xs="http://www.w3.org/2001/XMLSchema" xmlns:p="http://schemas.microsoft.com/office/2006/metadata/properties" xmlns:ns2="8b82b435-eebb-4758-9a72-95e90e0a0c9d" targetNamespace="http://schemas.microsoft.com/office/2006/metadata/properties" ma:root="true" ma:fieldsID="23bd5c02a5f860c227d9595883f0f4ca" ns2:_="">
    <xsd:import namespace="8b82b435-eebb-4758-9a72-95e90e0a0c9d"/>
    <xsd:element name="properties">
      <xsd:complexType>
        <xsd:sequence>
          <xsd:element name="documentManagement">
            <xsd:complexType>
              <xsd:all>
                <xsd:element ref="ns2:Web_x0020_Par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82b435-eebb-4758-9a72-95e90e0a0c9d" elementFormDefault="qualified">
    <xsd:import namespace="http://schemas.microsoft.com/office/2006/documentManagement/types"/>
    <xsd:import namespace="http://schemas.microsoft.com/office/infopath/2007/PartnerControls"/>
    <xsd:element name="Web_x0020_Part" ma:index="8" nillable="true" ma:displayName="Web Part" ma:default="General Tools &amp; Resources" ma:format="Dropdown" ma:internalName="Web_x0020_Part">
      <xsd:simpleType>
        <xsd:restriction base="dms:Choice">
          <xsd:enumeration value="General Tools &amp; Resources"/>
          <xsd:enumeration value="Win Room Resources for Overlapping Accounts"/>
          <xsd:enumeration value="-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eb_x0020_Part xmlns="8b82b435-eebb-4758-9a72-95e90e0a0c9d">Win Room Resources for Overlapping Accounts</Web_x0020_Part>
  </documentManagement>
</p:properties>
</file>

<file path=customXml/itemProps1.xml><?xml version="1.0" encoding="utf-8"?>
<ds:datastoreItem xmlns:ds="http://schemas.openxmlformats.org/officeDocument/2006/customXml" ds:itemID="{B2B39E33-570B-4148-B1A1-453DD18230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1ACF00-3562-4C32-BD56-26034E0A40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82b435-eebb-4758-9a72-95e90e0a0c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5B22B4-5BDC-491C-9F4C-008381FFA03C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b82b435-eebb-4758-9a72-95e90e0a0c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2016_Gartner_16x9_template_FINAL</Template>
  <TotalTime>3735</TotalTime>
  <Pages>0</Pages>
  <Words>22</Words>
  <Characters>0</Characters>
  <Application>Microsoft Office PowerPoint</Application>
  <DocSecurity>0</DocSecurity>
  <PresentationFormat>Custom</PresentationFormat>
  <Lines>0</Lines>
  <Paragraphs>5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2016_Gartner_16x9_template_FINAL</vt:lpstr>
      <vt:lpstr>SLS_214519_May2017_GlobalBusiness Leadership_Offsite_PPT</vt:lpstr>
      <vt:lpstr>16X9 new</vt:lpstr>
      <vt:lpstr>PowerPoint Presentation</vt:lpstr>
      <vt:lpstr>PowerPoint Presentation</vt:lpstr>
    </vt:vector>
  </TitlesOfParts>
  <LinksUpToDate>false</LinksUpToDate>
  <CharactersWithSpaces>0</CharactersWithSpaces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CEB Gartner Differentiation ppt</dc:title>
  <dc:creator>Microsoft Office User</dc:creator>
  <dc:description>Template version: 11 April 2016</dc:description>
  <cp:lastModifiedBy>Administrator</cp:lastModifiedBy>
  <cp:revision>328</cp:revision>
  <cp:lastPrinted>2001-12-21T16:48:17Z</cp:lastPrinted>
  <dcterms:created xsi:type="dcterms:W3CDTF">2017-04-04T18:56:54Z</dcterms:created>
  <dcterms:modified xsi:type="dcterms:W3CDTF">2018-07-23T11:26:36Z</dcterms:modified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0x0101006C056D543A7C484D85E30260D62C0185</vt:lpwstr>
  </property>
</Properties>
</file>